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6" r:id="rId6"/>
    <p:sldId id="279" r:id="rId7"/>
    <p:sldId id="282" r:id="rId8"/>
    <p:sldId id="283" r:id="rId9"/>
    <p:sldId id="286" r:id="rId10"/>
    <p:sldId id="292" r:id="rId11"/>
    <p:sldId id="293" r:id="rId12"/>
    <p:sldId id="296" r:id="rId13"/>
    <p:sldId id="284" r:id="rId14"/>
    <p:sldId id="280" r:id="rId15"/>
    <p:sldId id="291" r:id="rId16"/>
    <p:sldId id="278" r:id="rId17"/>
    <p:sldId id="295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79E215-7D73-F9CC-E5A7-CFC4F63B65D2}" name="Tiffany Ashworth" initials="" userId="S::TAshworth@stocktonusd.net::6ee35e5c-f2f9-4668-b0c4-20b8c5104307" providerId="AD"/>
  <p188:author id="{92705124-4048-84E1-228E-0BF749C8FF47}" name="John F. Gomez, Ed.D." initials="JE" userId="S::jfgomez@stocktonusd.net::989a162d-dd4e-49c0-b308-034832494a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046"/>
    <a:srgbClr val="1B3152"/>
    <a:srgbClr val="13204B"/>
    <a:srgbClr val="7DB432"/>
    <a:srgbClr val="F9AB3F"/>
    <a:srgbClr val="17285D"/>
    <a:srgbClr val="D18C2B"/>
    <a:srgbClr val="18203A"/>
    <a:srgbClr val="1D233A"/>
    <a:srgbClr val="9CB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493FA-2D5E-E8FF-3164-FE3E1F31591A}" v="2" dt="2025-03-04T21:13:32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. Gomez, Ed.D." userId="S::jfgomez@stocktonusd.net::989a162d-dd4e-49c0-b308-034832494ae0" providerId="AD" clId="Web-{46D493FA-2D5E-E8FF-3164-FE3E1F31591A}"/>
    <pc:docChg chg="modSld">
      <pc:chgData name="John F. Gomez, Ed.D." userId="S::jfgomez@stocktonusd.net::989a162d-dd4e-49c0-b308-034832494ae0" providerId="AD" clId="Web-{46D493FA-2D5E-E8FF-3164-FE3E1F31591A}" dt="2025-03-04T21:13:32.134" v="1" actId="1076"/>
      <pc:docMkLst>
        <pc:docMk/>
      </pc:docMkLst>
      <pc:sldChg chg="modSp">
        <pc:chgData name="John F. Gomez, Ed.D." userId="S::jfgomez@stocktonusd.net::989a162d-dd4e-49c0-b308-034832494ae0" providerId="AD" clId="Web-{46D493FA-2D5E-E8FF-3164-FE3E1F31591A}" dt="2025-03-04T21:13:32.134" v="1" actId="1076"/>
        <pc:sldMkLst>
          <pc:docMk/>
          <pc:sldMk cId="2462963904" sldId="283"/>
        </pc:sldMkLst>
        <pc:picChg chg="mod">
          <ac:chgData name="John F. Gomez, Ed.D." userId="S::jfgomez@stocktonusd.net::989a162d-dd4e-49c0-b308-034832494ae0" providerId="AD" clId="Web-{46D493FA-2D5E-E8FF-3164-FE3E1F31591A}" dt="2025-03-04T21:13:32.134" v="1" actId="1076"/>
          <ac:picMkLst>
            <pc:docMk/>
            <pc:sldMk cId="2462963904" sldId="283"/>
            <ac:picMk id="7" creationId="{5F98945B-1BBB-6ED4-6933-745894B7CFA2}"/>
          </ac:picMkLst>
        </pc:picChg>
      </pc:sldChg>
    </pc:docChg>
  </pc:docChgLst>
  <pc:docChgLst>
    <pc:chgData name="John F. Gomez, Ed.D." userId="S::jfgomez@stocktonusd.net::989a162d-dd4e-49c0-b308-034832494ae0" providerId="AD" clId="Web-{7A01CAA7-4C35-B28E-2E20-6B2348A4F7CF}"/>
    <pc:docChg chg="addSld delSld modSld">
      <pc:chgData name="John F. Gomez, Ed.D." userId="S::jfgomez@stocktonusd.net::989a162d-dd4e-49c0-b308-034832494ae0" providerId="AD" clId="Web-{7A01CAA7-4C35-B28E-2E20-6B2348A4F7CF}" dt="2025-02-18T16:41:14.584" v="93" actId="1076"/>
      <pc:docMkLst>
        <pc:docMk/>
      </pc:docMkLst>
      <pc:sldChg chg="addSp delSp modSp add replId">
        <pc:chgData name="John F. Gomez, Ed.D." userId="S::jfgomez@stocktonusd.net::989a162d-dd4e-49c0-b308-034832494ae0" providerId="AD" clId="Web-{7A01CAA7-4C35-B28E-2E20-6B2348A4F7CF}" dt="2025-02-18T16:41:14.584" v="93" actId="1076"/>
        <pc:sldMkLst>
          <pc:docMk/>
          <pc:sldMk cId="4280270568" sldId="296"/>
        </pc:sldMkLst>
        <pc:picChg chg="add del mod">
          <ac:chgData name="John F. Gomez, Ed.D." userId="S::jfgomez@stocktonusd.net::989a162d-dd4e-49c0-b308-034832494ae0" providerId="AD" clId="Web-{7A01CAA7-4C35-B28E-2E20-6B2348A4F7CF}" dt="2025-02-18T16:27:04.170" v="22"/>
          <ac:picMkLst>
            <pc:docMk/>
            <pc:sldMk cId="4280270568" sldId="296"/>
            <ac:picMk id="3" creationId="{2A4F40D7-F4E0-9777-06E3-0A0CDF1AFEAD}"/>
          </ac:picMkLst>
        </pc:picChg>
        <pc:picChg chg="add del mod">
          <ac:chgData name="John F. Gomez, Ed.D." userId="S::jfgomez@stocktonusd.net::989a162d-dd4e-49c0-b308-034832494ae0" providerId="AD" clId="Web-{7A01CAA7-4C35-B28E-2E20-6B2348A4F7CF}" dt="2025-02-18T16:27:01.045" v="21"/>
          <ac:picMkLst>
            <pc:docMk/>
            <pc:sldMk cId="4280270568" sldId="296"/>
            <ac:picMk id="4" creationId="{22683E1C-58FD-B5A3-BE4C-5132DE12F6B8}"/>
          </ac:picMkLst>
        </pc:picChg>
        <pc:picChg chg="add mod">
          <ac:chgData name="John F. Gomez, Ed.D." userId="S::jfgomez@stocktonusd.net::989a162d-dd4e-49c0-b308-034832494ae0" providerId="AD" clId="Web-{7A01CAA7-4C35-B28E-2E20-6B2348A4F7CF}" dt="2025-02-18T16:31:59.147" v="51" actId="1076"/>
          <ac:picMkLst>
            <pc:docMk/>
            <pc:sldMk cId="4280270568" sldId="296"/>
            <ac:picMk id="5" creationId="{5F6B7CED-5E1F-3EA3-9A4B-3651C228EFE0}"/>
          </ac:picMkLst>
        </pc:picChg>
        <pc:picChg chg="add del mod">
          <ac:chgData name="John F. Gomez, Ed.D." userId="S::jfgomez@stocktonusd.net::989a162d-dd4e-49c0-b308-034832494ae0" providerId="AD" clId="Web-{7A01CAA7-4C35-B28E-2E20-6B2348A4F7CF}" dt="2025-02-18T16:30:03.956" v="42"/>
          <ac:picMkLst>
            <pc:docMk/>
            <pc:sldMk cId="4280270568" sldId="296"/>
            <ac:picMk id="6" creationId="{65344B8E-3AFE-2C74-5DB6-6700F9AA44CB}"/>
          </ac:picMkLst>
        </pc:picChg>
        <pc:picChg chg="add del mod modCrop">
          <ac:chgData name="John F. Gomez, Ed.D." userId="S::jfgomez@stocktonusd.net::989a162d-dd4e-49c0-b308-034832494ae0" providerId="AD" clId="Web-{7A01CAA7-4C35-B28E-2E20-6B2348A4F7CF}" dt="2025-02-18T16:39:06.596" v="75"/>
          <ac:picMkLst>
            <pc:docMk/>
            <pc:sldMk cId="4280270568" sldId="296"/>
            <ac:picMk id="7" creationId="{AD5BAE53-803E-37C7-17A3-A1135B50F764}"/>
          </ac:picMkLst>
        </pc:picChg>
        <pc:picChg chg="add del mod modCrop">
          <ac:chgData name="John F. Gomez, Ed.D." userId="S::jfgomez@stocktonusd.net::989a162d-dd4e-49c0-b308-034832494ae0" providerId="AD" clId="Web-{7A01CAA7-4C35-B28E-2E20-6B2348A4F7CF}" dt="2025-02-18T16:40:34.442" v="84"/>
          <ac:picMkLst>
            <pc:docMk/>
            <pc:sldMk cId="4280270568" sldId="296"/>
            <ac:picMk id="8" creationId="{307F4F5C-0CD2-5993-173A-4BB53D36DF91}"/>
          </ac:picMkLst>
        </pc:picChg>
        <pc:picChg chg="add mod modCrop">
          <ac:chgData name="John F. Gomez, Ed.D." userId="S::jfgomez@stocktonusd.net::989a162d-dd4e-49c0-b308-034832494ae0" providerId="AD" clId="Web-{7A01CAA7-4C35-B28E-2E20-6B2348A4F7CF}" dt="2025-02-18T16:41:14.584" v="93" actId="1076"/>
          <ac:picMkLst>
            <pc:docMk/>
            <pc:sldMk cId="4280270568" sldId="296"/>
            <ac:picMk id="9" creationId="{90D41459-E6BC-DE58-72FA-A2350D2DDF7C}"/>
          </ac:picMkLst>
        </pc:picChg>
        <pc:picChg chg="mod modCrop">
          <ac:chgData name="John F. Gomez, Ed.D." userId="S::jfgomez@stocktonusd.net::989a162d-dd4e-49c0-b308-034832494ae0" providerId="AD" clId="Web-{7A01CAA7-4C35-B28E-2E20-6B2348A4F7CF}" dt="2025-02-18T16:32:14.585" v="52" actId="1076"/>
          <ac:picMkLst>
            <pc:docMk/>
            <pc:sldMk cId="4280270568" sldId="296"/>
            <ac:picMk id="11" creationId="{DCDB32E5-A8ED-6111-68B6-B4105D6B05F2}"/>
          </ac:picMkLst>
        </pc:picChg>
        <pc:picChg chg="del">
          <ac:chgData name="John F. Gomez, Ed.D." userId="S::jfgomez@stocktonusd.net::989a162d-dd4e-49c0-b308-034832494ae0" providerId="AD" clId="Web-{7A01CAA7-4C35-B28E-2E20-6B2348A4F7CF}" dt="2025-02-18T16:19:01.220" v="1"/>
          <ac:picMkLst>
            <pc:docMk/>
            <pc:sldMk cId="4280270568" sldId="296"/>
            <ac:picMk id="12" creationId="{86752E73-1BFE-C8FB-4051-B868AE71C534}"/>
          </ac:picMkLst>
        </pc:picChg>
      </pc:sldChg>
      <pc:sldChg chg="add del replId">
        <pc:chgData name="John F. Gomez, Ed.D." userId="S::jfgomez@stocktonusd.net::989a162d-dd4e-49c0-b308-034832494ae0" providerId="AD" clId="Web-{7A01CAA7-4C35-B28E-2E20-6B2348A4F7CF}" dt="2025-02-18T16:26:58.186" v="20"/>
        <pc:sldMkLst>
          <pc:docMk/>
          <pc:sldMk cId="364793377" sldId="297"/>
        </pc:sldMkLst>
      </pc:sldChg>
      <pc:sldChg chg="addSp delSp modSp add replId">
        <pc:chgData name="John F. Gomez, Ed.D." userId="S::jfgomez@stocktonusd.net::989a162d-dd4e-49c0-b308-034832494ae0" providerId="AD" clId="Web-{7A01CAA7-4C35-B28E-2E20-6B2348A4F7CF}" dt="2025-02-18T16:36:11.888" v="64" actId="1076"/>
        <pc:sldMkLst>
          <pc:docMk/>
          <pc:sldMk cId="783561710" sldId="297"/>
        </pc:sldMkLst>
        <pc:picChg chg="add mod modCrop">
          <ac:chgData name="John F. Gomez, Ed.D." userId="S::jfgomez@stocktonusd.net::989a162d-dd4e-49c0-b308-034832494ae0" providerId="AD" clId="Web-{7A01CAA7-4C35-B28E-2E20-6B2348A4F7CF}" dt="2025-02-18T16:36:11.888" v="64" actId="1076"/>
          <ac:picMkLst>
            <pc:docMk/>
            <pc:sldMk cId="783561710" sldId="297"/>
            <ac:picMk id="3" creationId="{730FBF8E-FCDE-FA90-3F3E-892C81725E64}"/>
          </ac:picMkLst>
        </pc:picChg>
        <pc:picChg chg="del mod">
          <ac:chgData name="John F. Gomez, Ed.D." userId="S::jfgomez@stocktonusd.net::989a162d-dd4e-49c0-b308-034832494ae0" providerId="AD" clId="Web-{7A01CAA7-4C35-B28E-2E20-6B2348A4F7CF}" dt="2025-02-18T16:35:43.028" v="57"/>
          <ac:picMkLst>
            <pc:docMk/>
            <pc:sldMk cId="783561710" sldId="297"/>
            <ac:picMk id="7" creationId="{06D14390-9A1D-9C54-80DD-4A734358BF6C}"/>
          </ac:picMkLst>
        </pc:picChg>
      </pc:sldChg>
      <pc:sldChg chg="addSp delSp modSp add replId">
        <pc:chgData name="John F. Gomez, Ed.D." userId="S::jfgomez@stocktonusd.net::989a162d-dd4e-49c0-b308-034832494ae0" providerId="AD" clId="Web-{7A01CAA7-4C35-B28E-2E20-6B2348A4F7CF}" dt="2025-02-18T16:37:47.219" v="74"/>
        <pc:sldMkLst>
          <pc:docMk/>
          <pc:sldMk cId="1673670613" sldId="298"/>
        </pc:sldMkLst>
        <pc:picChg chg="del">
          <ac:chgData name="John F. Gomez, Ed.D." userId="S::jfgomez@stocktonusd.net::989a162d-dd4e-49c0-b308-034832494ae0" providerId="AD" clId="Web-{7A01CAA7-4C35-B28E-2E20-6B2348A4F7CF}" dt="2025-02-18T16:37:11.984" v="66"/>
          <ac:picMkLst>
            <pc:docMk/>
            <pc:sldMk cId="1673670613" sldId="298"/>
            <ac:picMk id="3" creationId="{F5E12977-F023-F6D9-3EA9-B8E38A1124E1}"/>
          </ac:picMkLst>
        </pc:picChg>
        <pc:picChg chg="add mod modCrop">
          <ac:chgData name="John F. Gomez, Ed.D." userId="S::jfgomez@stocktonusd.net::989a162d-dd4e-49c0-b308-034832494ae0" providerId="AD" clId="Web-{7A01CAA7-4C35-B28E-2E20-6B2348A4F7CF}" dt="2025-02-18T16:37:47.219" v="74"/>
          <ac:picMkLst>
            <pc:docMk/>
            <pc:sldMk cId="1673670613" sldId="298"/>
            <ac:picMk id="4" creationId="{76245AC9-6314-8E48-5D15-5CFF027CBC7A}"/>
          </ac:picMkLst>
        </pc:picChg>
      </pc:sldChg>
    </pc:docChg>
  </pc:docChgLst>
  <pc:docChgLst>
    <pc:chgData clId="Web-{6DDCD9BC-649E-23A0-6A5A-C1646776C825}"/>
    <pc:docChg chg="delSld">
      <pc:chgData name="" userId="" providerId="" clId="Web-{6DDCD9BC-649E-23A0-6A5A-C1646776C825}" dt="2025-02-18T17:03:26.936" v="0"/>
      <pc:docMkLst>
        <pc:docMk/>
      </pc:docMkLst>
      <pc:sldChg chg="del">
        <pc:chgData name="" userId="" providerId="" clId="Web-{6DDCD9BC-649E-23A0-6A5A-C1646776C825}" dt="2025-02-18T17:03:26.936" v="0"/>
        <pc:sldMkLst>
          <pc:docMk/>
          <pc:sldMk cId="783561710" sldId="297"/>
        </pc:sldMkLst>
      </pc:sldChg>
    </pc:docChg>
  </pc:docChgLst>
  <pc:docChgLst>
    <pc:chgData name="John F. Gomez, Ed.D." userId="S::jfgomez@stocktonusd.net::989a162d-dd4e-49c0-b308-034832494ae0" providerId="AD" clId="Web-{E6834089-DCE8-FB62-0B10-896AB2685640}"/>
    <pc:docChg chg="modSld">
      <pc:chgData name="John F. Gomez, Ed.D." userId="S::jfgomez@stocktonusd.net::989a162d-dd4e-49c0-b308-034832494ae0" providerId="AD" clId="Web-{E6834089-DCE8-FB62-0B10-896AB2685640}" dt="2025-02-14T15:49:59.497" v="9" actId="14100"/>
      <pc:docMkLst>
        <pc:docMk/>
      </pc:docMkLst>
      <pc:sldChg chg="modSp">
        <pc:chgData name="John F. Gomez, Ed.D." userId="S::jfgomez@stocktonusd.net::989a162d-dd4e-49c0-b308-034832494ae0" providerId="AD" clId="Web-{E6834089-DCE8-FB62-0B10-896AB2685640}" dt="2025-02-14T15:49:59.497" v="9" actId="14100"/>
        <pc:sldMkLst>
          <pc:docMk/>
          <pc:sldMk cId="3288771755" sldId="281"/>
        </pc:sldMkLst>
      </pc:sldChg>
    </pc:docChg>
  </pc:docChgLst>
  <pc:docChgLst>
    <pc:chgData name="John F. Gomez, Ed.D." userId="S::jfgomez@stocktonusd.net::989a162d-dd4e-49c0-b308-034832494ae0" providerId="AD" clId="Web-{8DFB58DE-2298-E010-3ED8-43C17054E711}"/>
    <pc:docChg chg="modSld">
      <pc:chgData name="John F. Gomez, Ed.D." userId="S::jfgomez@stocktonusd.net::989a162d-dd4e-49c0-b308-034832494ae0" providerId="AD" clId="Web-{8DFB58DE-2298-E010-3ED8-43C17054E711}" dt="2025-02-18T16:43:56.870" v="4"/>
      <pc:docMkLst>
        <pc:docMk/>
      </pc:docMkLst>
      <pc:sldChg chg="modSp">
        <pc:chgData name="John F. Gomez, Ed.D." userId="S::jfgomez@stocktonusd.net::989a162d-dd4e-49c0-b308-034832494ae0" providerId="AD" clId="Web-{8DFB58DE-2298-E010-3ED8-43C17054E711}" dt="2025-02-18T16:43:56.870" v="4"/>
        <pc:sldMkLst>
          <pc:docMk/>
          <pc:sldMk cId="2813771451" sldId="292"/>
        </pc:sldMkLst>
        <pc:picChg chg="mod modCrop">
          <ac:chgData name="John F. Gomez, Ed.D." userId="S::jfgomez@stocktonusd.net::989a162d-dd4e-49c0-b308-034832494ae0" providerId="AD" clId="Web-{8DFB58DE-2298-E010-3ED8-43C17054E711}" dt="2025-02-18T16:43:56.870" v="4"/>
          <ac:picMkLst>
            <pc:docMk/>
            <pc:sldMk cId="2813771451" sldId="292"/>
            <ac:picMk id="11" creationId="{278C88BC-0C1E-D8FE-81C3-A5F5B79DB886}"/>
          </ac:picMkLst>
        </pc:picChg>
      </pc:sldChg>
    </pc:docChg>
  </pc:docChgLst>
  <pc:docChgLst>
    <pc:chgData name="John F. Gomez, Ed.D." userId="S::jfgomez@stocktonusd.net::989a162d-dd4e-49c0-b308-034832494ae0" providerId="AD" clId="Web-{94B9E3D3-8366-5555-E0EF-4C48134901E0}"/>
    <pc:docChg chg="mod addSld delSld modSld">
      <pc:chgData name="John F. Gomez, Ed.D." userId="S::jfgomez@stocktonusd.net::989a162d-dd4e-49c0-b308-034832494ae0" providerId="AD" clId="Web-{94B9E3D3-8366-5555-E0EF-4C48134901E0}" dt="2025-02-14T22:09:57.321" v="45" actId="20577"/>
      <pc:docMkLst>
        <pc:docMk/>
      </pc:docMkLst>
      <pc:sldChg chg="modSp">
        <pc:chgData name="John F. Gomez, Ed.D." userId="S::jfgomez@stocktonusd.net::989a162d-dd4e-49c0-b308-034832494ae0" providerId="AD" clId="Web-{94B9E3D3-8366-5555-E0EF-4C48134901E0}" dt="2025-02-14T21:57:25.490" v="17" actId="20577"/>
        <pc:sldMkLst>
          <pc:docMk/>
          <pc:sldMk cId="1944438679" sldId="278"/>
        </pc:sldMkLst>
        <pc:spChg chg="mod">
          <ac:chgData name="John F. Gomez, Ed.D." userId="S::jfgomez@stocktonusd.net::989a162d-dd4e-49c0-b308-034832494ae0" providerId="AD" clId="Web-{94B9E3D3-8366-5555-E0EF-4C48134901E0}" dt="2025-02-14T21:57:25.490" v="17" actId="20577"/>
          <ac:spMkLst>
            <pc:docMk/>
            <pc:sldMk cId="1944438679" sldId="278"/>
            <ac:spMk id="10" creationId="{792DE0DC-EA16-71E5-1FC4-4541835ECB6A}"/>
          </ac:spMkLst>
        </pc:spChg>
      </pc:sldChg>
      <pc:sldChg chg="modSp">
        <pc:chgData name="John F. Gomez, Ed.D." userId="S::jfgomez@stocktonusd.net::989a162d-dd4e-49c0-b308-034832494ae0" providerId="AD" clId="Web-{94B9E3D3-8366-5555-E0EF-4C48134901E0}" dt="2025-02-14T22:09:38.524" v="43" actId="20577"/>
        <pc:sldMkLst>
          <pc:docMk/>
          <pc:sldMk cId="3821194913" sldId="280"/>
        </pc:sldMkLst>
        <pc:spChg chg="mod">
          <ac:chgData name="John F. Gomez, Ed.D." userId="S::jfgomez@stocktonusd.net::989a162d-dd4e-49c0-b308-034832494ae0" providerId="AD" clId="Web-{94B9E3D3-8366-5555-E0EF-4C48134901E0}" dt="2025-02-14T22:09:38.524" v="43" actId="20577"/>
          <ac:spMkLst>
            <pc:docMk/>
            <pc:sldMk cId="3821194913" sldId="280"/>
            <ac:spMk id="2" creationId="{6C74CB85-DF29-7B4D-3A42-443442090AC0}"/>
          </ac:spMkLst>
        </pc:spChg>
      </pc:sldChg>
      <pc:sldChg chg="modSp">
        <pc:chgData name="John F. Gomez, Ed.D." userId="S::jfgomez@stocktonusd.net::989a162d-dd4e-49c0-b308-034832494ae0" providerId="AD" clId="Web-{94B9E3D3-8366-5555-E0EF-4C48134901E0}" dt="2025-02-14T22:06:39.879" v="19" actId="1076"/>
        <pc:sldMkLst>
          <pc:docMk/>
          <pc:sldMk cId="2462963904" sldId="283"/>
        </pc:sldMkLst>
        <pc:picChg chg="mod">
          <ac:chgData name="John F. Gomez, Ed.D." userId="S::jfgomez@stocktonusd.net::989a162d-dd4e-49c0-b308-034832494ae0" providerId="AD" clId="Web-{94B9E3D3-8366-5555-E0EF-4C48134901E0}" dt="2025-02-14T22:06:39.879" v="19" actId="1076"/>
          <ac:picMkLst>
            <pc:docMk/>
            <pc:sldMk cId="2462963904" sldId="283"/>
            <ac:picMk id="7" creationId="{5F98945B-1BBB-6ED4-6933-745894B7CFA2}"/>
          </ac:picMkLst>
        </pc:picChg>
      </pc:sldChg>
      <pc:sldChg chg="del">
        <pc:chgData name="John F. Gomez, Ed.D." userId="S::jfgomez@stocktonusd.net::989a162d-dd4e-49c0-b308-034832494ae0" providerId="AD" clId="Web-{94B9E3D3-8366-5555-E0EF-4C48134901E0}" dt="2025-02-14T21:57:04.334" v="6"/>
        <pc:sldMkLst>
          <pc:docMk/>
          <pc:sldMk cId="3662332115" sldId="285"/>
        </pc:sldMkLst>
      </pc:sldChg>
      <pc:sldChg chg="del">
        <pc:chgData name="John F. Gomez, Ed.D." userId="S::jfgomez@stocktonusd.net::989a162d-dd4e-49c0-b308-034832494ae0" providerId="AD" clId="Web-{94B9E3D3-8366-5555-E0EF-4C48134901E0}" dt="2025-02-14T21:57:04.334" v="8"/>
        <pc:sldMkLst>
          <pc:docMk/>
          <pc:sldMk cId="3453201484" sldId="288"/>
        </pc:sldMkLst>
      </pc:sldChg>
      <pc:sldChg chg="del">
        <pc:chgData name="John F. Gomez, Ed.D." userId="S::jfgomez@stocktonusd.net::989a162d-dd4e-49c0-b308-034832494ae0" providerId="AD" clId="Web-{94B9E3D3-8366-5555-E0EF-4C48134901E0}" dt="2025-02-14T21:57:04.334" v="7"/>
        <pc:sldMkLst>
          <pc:docMk/>
          <pc:sldMk cId="119962800" sldId="289"/>
        </pc:sldMkLst>
      </pc:sldChg>
      <pc:sldChg chg="modSp">
        <pc:chgData name="John F. Gomez, Ed.D." userId="S::jfgomez@stocktonusd.net::989a162d-dd4e-49c0-b308-034832494ae0" providerId="AD" clId="Web-{94B9E3D3-8366-5555-E0EF-4C48134901E0}" dt="2025-02-14T22:09:57.321" v="45" actId="20577"/>
        <pc:sldMkLst>
          <pc:docMk/>
          <pc:sldMk cId="3447601792" sldId="291"/>
        </pc:sldMkLst>
        <pc:spChg chg="mod">
          <ac:chgData name="John F. Gomez, Ed.D." userId="S::jfgomez@stocktonusd.net::989a162d-dd4e-49c0-b308-034832494ae0" providerId="AD" clId="Web-{94B9E3D3-8366-5555-E0EF-4C48134901E0}" dt="2025-02-14T22:09:57.321" v="45" actId="20577"/>
          <ac:spMkLst>
            <pc:docMk/>
            <pc:sldMk cId="3447601792" sldId="291"/>
            <ac:spMk id="2" creationId="{A4CCC4CE-E3E4-C089-BDC2-2782B14C11E0}"/>
          </ac:spMkLst>
        </pc:spChg>
      </pc:sldChg>
      <pc:sldChg chg="add del replId">
        <pc:chgData name="John F. Gomez, Ed.D." userId="S::jfgomez@stocktonusd.net::989a162d-dd4e-49c0-b308-034832494ae0" providerId="AD" clId="Web-{94B9E3D3-8366-5555-E0EF-4C48134901E0}" dt="2025-02-14T21:57:00.365" v="5"/>
        <pc:sldMkLst>
          <pc:docMk/>
          <pc:sldMk cId="1583043169" sldId="294"/>
        </pc:sldMkLst>
      </pc:sldChg>
      <pc:sldChg chg="add del replId">
        <pc:chgData name="John F. Gomez, Ed.D." userId="S::jfgomez@stocktonusd.net::989a162d-dd4e-49c0-b308-034832494ae0" providerId="AD" clId="Web-{94B9E3D3-8366-5555-E0EF-4C48134901E0}" dt="2025-02-14T21:57:00.349" v="4"/>
        <pc:sldMkLst>
          <pc:docMk/>
          <pc:sldMk cId="2452780407" sldId="295"/>
        </pc:sldMkLst>
      </pc:sldChg>
      <pc:sldChg chg="add del replId">
        <pc:chgData name="John F. Gomez, Ed.D." userId="S::jfgomez@stocktonusd.net::989a162d-dd4e-49c0-b308-034832494ae0" providerId="AD" clId="Web-{94B9E3D3-8366-5555-E0EF-4C48134901E0}" dt="2025-02-14T21:57:00.349" v="3"/>
        <pc:sldMkLst>
          <pc:docMk/>
          <pc:sldMk cId="3498868510" sldId="296"/>
        </pc:sldMkLst>
      </pc:sldChg>
    </pc:docChg>
  </pc:docChgLst>
  <pc:docChgLst>
    <pc:chgData name="John F. Gomez, Ed.D." userId="S::jfgomez@stocktonusd.net::989a162d-dd4e-49c0-b308-034832494ae0" providerId="AD" clId="Web-{60E7B30C-AEF9-9DA9-A68E-C06BC6D36226}"/>
    <pc:docChg chg="modSld">
      <pc:chgData name="John F. Gomez, Ed.D." userId="S::jfgomez@stocktonusd.net::989a162d-dd4e-49c0-b308-034832494ae0" providerId="AD" clId="Web-{60E7B30C-AEF9-9DA9-A68E-C06BC6D36226}" dt="2025-02-26T19:32:19.728" v="0" actId="20577"/>
      <pc:docMkLst>
        <pc:docMk/>
      </pc:docMkLst>
      <pc:sldChg chg="modSp">
        <pc:chgData name="John F. Gomez, Ed.D." userId="S::jfgomez@stocktonusd.net::989a162d-dd4e-49c0-b308-034832494ae0" providerId="AD" clId="Web-{60E7B30C-AEF9-9DA9-A68E-C06BC6D36226}" dt="2025-02-26T19:32:19.728" v="0" actId="20577"/>
        <pc:sldMkLst>
          <pc:docMk/>
          <pc:sldMk cId="3821194913" sldId="280"/>
        </pc:sldMkLst>
        <pc:spChg chg="mod">
          <ac:chgData name="John F. Gomez, Ed.D." userId="S::jfgomez@stocktonusd.net::989a162d-dd4e-49c0-b308-034832494ae0" providerId="AD" clId="Web-{60E7B30C-AEF9-9DA9-A68E-C06BC6D36226}" dt="2025-02-26T19:32:19.728" v="0" actId="20577"/>
          <ac:spMkLst>
            <pc:docMk/>
            <pc:sldMk cId="3821194913" sldId="280"/>
            <ac:spMk id="2" creationId="{6C74CB85-DF29-7B4D-3A42-443442090AC0}"/>
          </ac:spMkLst>
        </pc:spChg>
      </pc:sldChg>
    </pc:docChg>
  </pc:docChgLst>
  <pc:docChgLst>
    <pc:chgData name="Tiffany Ashworth" userId="6ee35e5c-f2f9-4668-b0c4-20b8c5104307" providerId="ADAL" clId="{CE5AC687-052C-4030-B4F7-13859BF6CB74}"/>
    <pc:docChg chg="undo custSel delSld modSld">
      <pc:chgData name="Tiffany Ashworth" userId="6ee35e5c-f2f9-4668-b0c4-20b8c5104307" providerId="ADAL" clId="{CE5AC687-052C-4030-B4F7-13859BF6CB74}" dt="2025-02-19T04:10:36.903" v="889" actId="20577"/>
      <pc:docMkLst>
        <pc:docMk/>
      </pc:docMkLst>
      <pc:sldChg chg="del">
        <pc:chgData name="Tiffany Ashworth" userId="6ee35e5c-f2f9-4668-b0c4-20b8c5104307" providerId="ADAL" clId="{CE5AC687-052C-4030-B4F7-13859BF6CB74}" dt="2025-02-14T21:57:25.665" v="826" actId="47"/>
        <pc:sldMkLst>
          <pc:docMk/>
          <pc:sldMk cId="2289770003" sldId="259"/>
        </pc:sldMkLst>
      </pc:sldChg>
      <pc:sldChg chg="addSp delSp modSp mod">
        <pc:chgData name="Tiffany Ashworth" userId="6ee35e5c-f2f9-4668-b0c4-20b8c5104307" providerId="ADAL" clId="{CE5AC687-052C-4030-B4F7-13859BF6CB74}" dt="2025-02-14T22:19:30.319" v="878" actId="1076"/>
        <pc:sldMkLst>
          <pc:docMk/>
          <pc:sldMk cId="1944438679" sldId="278"/>
        </pc:sldMkLst>
        <pc:spChg chg="mod">
          <ac:chgData name="Tiffany Ashworth" userId="6ee35e5c-f2f9-4668-b0c4-20b8c5104307" providerId="ADAL" clId="{CE5AC687-052C-4030-B4F7-13859BF6CB74}" dt="2025-02-14T22:19:22.746" v="876"/>
          <ac:spMkLst>
            <pc:docMk/>
            <pc:sldMk cId="1944438679" sldId="278"/>
            <ac:spMk id="10" creationId="{792DE0DC-EA16-71E5-1FC4-4541835ECB6A}"/>
          </ac:spMkLst>
        </pc:spChg>
        <pc:picChg chg="add mod">
          <ac:chgData name="Tiffany Ashworth" userId="6ee35e5c-f2f9-4668-b0c4-20b8c5104307" providerId="ADAL" clId="{CE5AC687-052C-4030-B4F7-13859BF6CB74}" dt="2025-02-14T22:19:30.319" v="878" actId="1076"/>
          <ac:picMkLst>
            <pc:docMk/>
            <pc:sldMk cId="1944438679" sldId="278"/>
            <ac:picMk id="9" creationId="{F31D8BAE-4459-128C-81EE-FCC5BDFA1728}"/>
          </ac:picMkLst>
        </pc:picChg>
      </pc:sldChg>
      <pc:sldChg chg="addSp modSp mod">
        <pc:chgData name="Tiffany Ashworth" userId="6ee35e5c-f2f9-4668-b0c4-20b8c5104307" providerId="ADAL" clId="{CE5AC687-052C-4030-B4F7-13859BF6CB74}" dt="2025-02-19T04:10:36.903" v="889" actId="20577"/>
        <pc:sldMkLst>
          <pc:docMk/>
          <pc:sldMk cId="3821194913" sldId="280"/>
        </pc:sldMkLst>
        <pc:spChg chg="mod">
          <ac:chgData name="Tiffany Ashworth" userId="6ee35e5c-f2f9-4668-b0c4-20b8c5104307" providerId="ADAL" clId="{CE5AC687-052C-4030-B4F7-13859BF6CB74}" dt="2025-02-14T21:24:37.600" v="555" actId="1076"/>
          <ac:spMkLst>
            <pc:docMk/>
            <pc:sldMk cId="3821194913" sldId="280"/>
            <ac:spMk id="3" creationId="{F9E288BD-4A37-7AE4-8432-6298EB5B8CFE}"/>
          </ac:spMkLst>
        </pc:spChg>
        <pc:spChg chg="mod">
          <ac:chgData name="Tiffany Ashworth" userId="6ee35e5c-f2f9-4668-b0c4-20b8c5104307" providerId="ADAL" clId="{CE5AC687-052C-4030-B4F7-13859BF6CB74}" dt="2025-02-14T21:24:13.121" v="552" actId="20577"/>
          <ac:spMkLst>
            <pc:docMk/>
            <pc:sldMk cId="3821194913" sldId="280"/>
            <ac:spMk id="6" creationId="{5AC15E4E-B4AD-B803-A4A2-08332010AAD3}"/>
          </ac:spMkLst>
        </pc:spChg>
        <pc:spChg chg="mod">
          <ac:chgData name="Tiffany Ashworth" userId="6ee35e5c-f2f9-4668-b0c4-20b8c5104307" providerId="ADAL" clId="{CE5AC687-052C-4030-B4F7-13859BF6CB74}" dt="2025-02-14T21:23:48.052" v="524" actId="20577"/>
          <ac:spMkLst>
            <pc:docMk/>
            <pc:sldMk cId="3821194913" sldId="280"/>
            <ac:spMk id="7" creationId="{D568FDD8-D8CE-DA56-B04D-3701A434E27B}"/>
          </ac:spMkLst>
        </pc:spChg>
        <pc:spChg chg="add mod">
          <ac:chgData name="Tiffany Ashworth" userId="6ee35e5c-f2f9-4668-b0c4-20b8c5104307" providerId="ADAL" clId="{CE5AC687-052C-4030-B4F7-13859BF6CB74}" dt="2025-02-14T21:24:37.600" v="555" actId="1076"/>
          <ac:spMkLst>
            <pc:docMk/>
            <pc:sldMk cId="3821194913" sldId="280"/>
            <ac:spMk id="8" creationId="{7268F4AB-2B7D-C3B2-95B6-D4337A2DB821}"/>
          </ac:spMkLst>
        </pc:spChg>
        <pc:grpChg chg="mod">
          <ac:chgData name="Tiffany Ashworth" userId="6ee35e5c-f2f9-4668-b0c4-20b8c5104307" providerId="ADAL" clId="{CE5AC687-052C-4030-B4F7-13859BF6CB74}" dt="2025-02-14T21:24:18.648" v="554" actId="1076"/>
          <ac:grpSpMkLst>
            <pc:docMk/>
            <pc:sldMk cId="3821194913" sldId="280"/>
            <ac:grpSpMk id="5" creationId="{67798299-7D2A-AAB6-84F7-ED230F576801}"/>
          </ac:grpSpMkLst>
        </pc:grpChg>
        <pc:graphicFrameChg chg="mod modGraphic">
          <ac:chgData name="Tiffany Ashworth" userId="6ee35e5c-f2f9-4668-b0c4-20b8c5104307" providerId="ADAL" clId="{CE5AC687-052C-4030-B4F7-13859BF6CB74}" dt="2025-02-19T04:10:36.903" v="889" actId="20577"/>
          <ac:graphicFrameMkLst>
            <pc:docMk/>
            <pc:sldMk cId="3821194913" sldId="280"/>
            <ac:graphicFrameMk id="4" creationId="{2E90DA4C-1F9F-8436-3A5B-104B55BD70B6}"/>
          </ac:graphicFrameMkLst>
        </pc:graphicFrameChg>
      </pc:sldChg>
      <pc:sldChg chg="del">
        <pc:chgData name="Tiffany Ashworth" userId="6ee35e5c-f2f9-4668-b0c4-20b8c5104307" providerId="ADAL" clId="{CE5AC687-052C-4030-B4F7-13859BF6CB74}" dt="2025-02-14T21:22:56.453" v="522" actId="47"/>
        <pc:sldMkLst>
          <pc:docMk/>
          <pc:sldMk cId="3288771755" sldId="281"/>
        </pc:sldMkLst>
      </pc:sldChg>
      <pc:sldChg chg="delSp modSp mod">
        <pc:chgData name="Tiffany Ashworth" userId="6ee35e5c-f2f9-4668-b0c4-20b8c5104307" providerId="ADAL" clId="{CE5AC687-052C-4030-B4F7-13859BF6CB74}" dt="2025-02-14T21:16:14.270" v="246" actId="1076"/>
        <pc:sldMkLst>
          <pc:docMk/>
          <pc:sldMk cId="1309970351" sldId="284"/>
        </pc:sldMkLst>
        <pc:spChg chg="mod">
          <ac:chgData name="Tiffany Ashworth" userId="6ee35e5c-f2f9-4668-b0c4-20b8c5104307" providerId="ADAL" clId="{CE5AC687-052C-4030-B4F7-13859BF6CB74}" dt="2025-02-14T21:16:14.270" v="246" actId="1076"/>
          <ac:spMkLst>
            <pc:docMk/>
            <pc:sldMk cId="1309970351" sldId="284"/>
            <ac:spMk id="5" creationId="{9FC0F887-0174-AC9B-A248-A3E7750F7AA8}"/>
          </ac:spMkLst>
        </pc:spChg>
      </pc:sldChg>
      <pc:sldChg chg="addSp modSp mod">
        <pc:chgData name="Tiffany Ashworth" userId="6ee35e5c-f2f9-4668-b0c4-20b8c5104307" providerId="ADAL" clId="{CE5AC687-052C-4030-B4F7-13859BF6CB74}" dt="2025-02-14T21:22:51.380" v="521" actId="1076"/>
        <pc:sldMkLst>
          <pc:docMk/>
          <pc:sldMk cId="2736747433" sldId="286"/>
        </pc:sldMkLst>
        <pc:spChg chg="add mod">
          <ac:chgData name="Tiffany Ashworth" userId="6ee35e5c-f2f9-4668-b0c4-20b8c5104307" providerId="ADAL" clId="{CE5AC687-052C-4030-B4F7-13859BF6CB74}" dt="2025-02-14T21:22:51.380" v="521" actId="1076"/>
          <ac:spMkLst>
            <pc:docMk/>
            <pc:sldMk cId="2736747433" sldId="286"/>
            <ac:spMk id="4" creationId="{98D680F4-093C-3D3C-0C39-CF1DE496E6B5}"/>
          </ac:spMkLst>
        </pc:spChg>
        <pc:picChg chg="add mod modCrop">
          <ac:chgData name="Tiffany Ashworth" userId="6ee35e5c-f2f9-4668-b0c4-20b8c5104307" providerId="ADAL" clId="{CE5AC687-052C-4030-B4F7-13859BF6CB74}" dt="2025-02-14T18:37:06.394" v="130" actId="1076"/>
          <ac:picMkLst>
            <pc:docMk/>
            <pc:sldMk cId="2736747433" sldId="286"/>
            <ac:picMk id="3" creationId="{F2EC5BF4-B64A-FEA3-EF80-FE3DEA921B2B}"/>
          </ac:picMkLst>
        </pc:picChg>
      </pc:sldChg>
      <pc:sldChg chg="del">
        <pc:chgData name="Tiffany Ashworth" userId="6ee35e5c-f2f9-4668-b0c4-20b8c5104307" providerId="ADAL" clId="{CE5AC687-052C-4030-B4F7-13859BF6CB74}" dt="2025-02-14T21:49:46.913" v="823" actId="47"/>
        <pc:sldMkLst>
          <pc:docMk/>
          <pc:sldMk cId="2236619329" sldId="287"/>
        </pc:sldMkLst>
      </pc:sldChg>
      <pc:sldChg chg="addSp delSp modSp del mod">
        <pc:chgData name="Tiffany Ashworth" userId="6ee35e5c-f2f9-4668-b0c4-20b8c5104307" providerId="ADAL" clId="{CE5AC687-052C-4030-B4F7-13859BF6CB74}" dt="2025-02-14T22:19:33.993" v="879" actId="47"/>
        <pc:sldMkLst>
          <pc:docMk/>
          <pc:sldMk cId="3161780325" sldId="290"/>
        </pc:sldMkLst>
      </pc:sldChg>
      <pc:sldChg chg="addSp delSp modSp mod">
        <pc:chgData name="Tiffany Ashworth" userId="6ee35e5c-f2f9-4668-b0c4-20b8c5104307" providerId="ADAL" clId="{CE5AC687-052C-4030-B4F7-13859BF6CB74}" dt="2025-02-14T22:28:29.969" v="886" actId="1076"/>
        <pc:sldMkLst>
          <pc:docMk/>
          <pc:sldMk cId="3447601792" sldId="291"/>
        </pc:sldMkLst>
        <pc:spChg chg="mod">
          <ac:chgData name="Tiffany Ashworth" userId="6ee35e5c-f2f9-4668-b0c4-20b8c5104307" providerId="ADAL" clId="{CE5AC687-052C-4030-B4F7-13859BF6CB74}" dt="2025-02-14T21:49:40.012" v="822" actId="20577"/>
          <ac:spMkLst>
            <pc:docMk/>
            <pc:sldMk cId="3447601792" sldId="291"/>
            <ac:spMk id="2" creationId="{A4CCC4CE-E3E4-C089-BDC2-2782B14C11E0}"/>
          </ac:spMkLst>
        </pc:spChg>
        <pc:spChg chg="add mod">
          <ac:chgData name="Tiffany Ashworth" userId="6ee35e5c-f2f9-4668-b0c4-20b8c5104307" providerId="ADAL" clId="{CE5AC687-052C-4030-B4F7-13859BF6CB74}" dt="2025-02-14T21:49:12.924" v="807" actId="1076"/>
          <ac:spMkLst>
            <pc:docMk/>
            <pc:sldMk cId="3447601792" sldId="291"/>
            <ac:spMk id="13" creationId="{4F5D7B78-9C70-C9E6-5CC4-260BD73B6E17}"/>
          </ac:spMkLst>
        </pc:spChg>
        <pc:spChg chg="add mod">
          <ac:chgData name="Tiffany Ashworth" userId="6ee35e5c-f2f9-4668-b0c4-20b8c5104307" providerId="ADAL" clId="{CE5AC687-052C-4030-B4F7-13859BF6CB74}" dt="2025-02-14T21:49:21.527" v="809" actId="1076"/>
          <ac:spMkLst>
            <pc:docMk/>
            <pc:sldMk cId="3447601792" sldId="291"/>
            <ac:spMk id="14" creationId="{C01C7AF4-61F1-1143-7947-8077A0F74365}"/>
          </ac:spMkLst>
        </pc:spChg>
        <pc:spChg chg="add mod">
          <ac:chgData name="Tiffany Ashworth" userId="6ee35e5c-f2f9-4668-b0c4-20b8c5104307" providerId="ADAL" clId="{CE5AC687-052C-4030-B4F7-13859BF6CB74}" dt="2025-02-14T21:49:16.320" v="808" actId="1076"/>
          <ac:spMkLst>
            <pc:docMk/>
            <pc:sldMk cId="3447601792" sldId="291"/>
            <ac:spMk id="15" creationId="{53C77C9B-547A-7ECC-BE5A-72DBB27203C2}"/>
          </ac:spMkLst>
        </pc:spChg>
        <pc:spChg chg="add mod">
          <ac:chgData name="Tiffany Ashworth" userId="6ee35e5c-f2f9-4668-b0c4-20b8c5104307" providerId="ADAL" clId="{CE5AC687-052C-4030-B4F7-13859BF6CB74}" dt="2025-02-14T21:48:34.774" v="801" actId="1076"/>
          <ac:spMkLst>
            <pc:docMk/>
            <pc:sldMk cId="3447601792" sldId="291"/>
            <ac:spMk id="17" creationId="{50CCD7FB-958E-E42E-41B2-05E91DED69B5}"/>
          </ac:spMkLst>
        </pc:spChg>
        <pc:spChg chg="add mod">
          <ac:chgData name="Tiffany Ashworth" userId="6ee35e5c-f2f9-4668-b0c4-20b8c5104307" providerId="ADAL" clId="{CE5AC687-052C-4030-B4F7-13859BF6CB74}" dt="2025-02-14T22:28:29.969" v="886" actId="1076"/>
          <ac:spMkLst>
            <pc:docMk/>
            <pc:sldMk cId="3447601792" sldId="291"/>
            <ac:spMk id="18" creationId="{98EF0D4F-6918-ED70-4BD7-C450C4F26C97}"/>
          </ac:spMkLst>
        </pc:spChg>
        <pc:spChg chg="add mod">
          <ac:chgData name="Tiffany Ashworth" userId="6ee35e5c-f2f9-4668-b0c4-20b8c5104307" providerId="ADAL" clId="{CE5AC687-052C-4030-B4F7-13859BF6CB74}" dt="2025-02-14T21:48:49.370" v="803" actId="1076"/>
          <ac:spMkLst>
            <pc:docMk/>
            <pc:sldMk cId="3447601792" sldId="291"/>
            <ac:spMk id="19" creationId="{4FF8E9EE-498C-B016-4CE2-E8C3212947D0}"/>
          </ac:spMkLst>
        </pc:spChg>
        <pc:graphicFrameChg chg="add mod modGraphic">
          <ac:chgData name="Tiffany Ashworth" userId="6ee35e5c-f2f9-4668-b0c4-20b8c5104307" providerId="ADAL" clId="{CE5AC687-052C-4030-B4F7-13859BF6CB74}" dt="2025-02-14T21:49:07.607" v="806" actId="1076"/>
          <ac:graphicFrameMkLst>
            <pc:docMk/>
            <pc:sldMk cId="3447601792" sldId="291"/>
            <ac:graphicFrameMk id="5" creationId="{0A982221-674B-995C-80F8-34A0A26151EA}"/>
          </ac:graphicFrameMkLst>
        </pc:graphicFrameChg>
        <pc:graphicFrameChg chg="add mod modGraphic">
          <ac:chgData name="Tiffany Ashworth" userId="6ee35e5c-f2f9-4668-b0c4-20b8c5104307" providerId="ADAL" clId="{CE5AC687-052C-4030-B4F7-13859BF6CB74}" dt="2025-02-14T21:48:58.668" v="804" actId="1076"/>
          <ac:graphicFrameMkLst>
            <pc:docMk/>
            <pc:sldMk cId="3447601792" sldId="291"/>
            <ac:graphicFrameMk id="6" creationId="{B6C91601-A3A4-6AAC-1F82-303130AAD99B}"/>
          </ac:graphicFrameMkLst>
        </pc:graphicFrameChg>
        <pc:graphicFrameChg chg="add mod modGraphic">
          <ac:chgData name="Tiffany Ashworth" userId="6ee35e5c-f2f9-4668-b0c4-20b8c5104307" providerId="ADAL" clId="{CE5AC687-052C-4030-B4F7-13859BF6CB74}" dt="2025-02-14T21:49:03.829" v="805" actId="1076"/>
          <ac:graphicFrameMkLst>
            <pc:docMk/>
            <pc:sldMk cId="3447601792" sldId="291"/>
            <ac:graphicFrameMk id="7" creationId="{EA4EAA15-719C-B10B-B70A-BF96216B0B82}"/>
          </ac:graphicFrameMkLst>
        </pc:graphicFrameChg>
        <pc:graphicFrameChg chg="add mod modGraphic">
          <ac:chgData name="Tiffany Ashworth" userId="6ee35e5c-f2f9-4668-b0c4-20b8c5104307" providerId="ADAL" clId="{CE5AC687-052C-4030-B4F7-13859BF6CB74}" dt="2025-02-14T21:48:27.379" v="800" actId="1076"/>
          <ac:graphicFrameMkLst>
            <pc:docMk/>
            <pc:sldMk cId="3447601792" sldId="291"/>
            <ac:graphicFrameMk id="8" creationId="{4FE4EFA4-EE4E-6B06-C1C6-8911777DF6C8}"/>
          </ac:graphicFrameMkLst>
        </pc:graphicFrameChg>
        <pc:graphicFrameChg chg="add mod modGraphic">
          <ac:chgData name="Tiffany Ashworth" userId="6ee35e5c-f2f9-4668-b0c4-20b8c5104307" providerId="ADAL" clId="{CE5AC687-052C-4030-B4F7-13859BF6CB74}" dt="2025-02-14T22:28:24.664" v="885" actId="1076"/>
          <ac:graphicFrameMkLst>
            <pc:docMk/>
            <pc:sldMk cId="3447601792" sldId="291"/>
            <ac:graphicFrameMk id="9" creationId="{D4CB4E2D-820A-AB65-B1FD-151DFFB081ED}"/>
          </ac:graphicFrameMkLst>
        </pc:graphicFrameChg>
        <pc:graphicFrameChg chg="add mod modGraphic">
          <ac:chgData name="Tiffany Ashworth" userId="6ee35e5c-f2f9-4668-b0c4-20b8c5104307" providerId="ADAL" clId="{CE5AC687-052C-4030-B4F7-13859BF6CB74}" dt="2025-02-14T22:28:18.303" v="884" actId="1076"/>
          <ac:graphicFrameMkLst>
            <pc:docMk/>
            <pc:sldMk cId="3447601792" sldId="291"/>
            <ac:graphicFrameMk id="10" creationId="{FAFBCC0A-8FB9-D312-90D7-749A458BDB47}"/>
          </ac:graphicFrameMkLst>
        </pc:graphicFrameChg>
      </pc:sldChg>
      <pc:sldChg chg="del">
        <pc:chgData name="Tiffany Ashworth" userId="6ee35e5c-f2f9-4668-b0c4-20b8c5104307" providerId="ADAL" clId="{CE5AC687-052C-4030-B4F7-13859BF6CB74}" dt="2025-02-14T21:57:22.074" v="825" actId="47"/>
        <pc:sldMkLst>
          <pc:docMk/>
          <pc:sldMk cId="2935192929" sldId="294"/>
        </pc:sldMkLst>
      </pc:sldChg>
    </pc:docChg>
  </pc:docChgLst>
  <pc:docChgLst>
    <pc:chgData name="John F. Gomez, Ed.D." userId="S::jfgomez@stocktonusd.net::989a162d-dd4e-49c0-b308-034832494ae0" providerId="AD" clId="Web-{6DDCD9BC-649E-23A0-6A5A-C1646776C825}"/>
    <pc:docChg chg="delSld">
      <pc:chgData name="John F. Gomez, Ed.D." userId="S::jfgomez@stocktonusd.net::989a162d-dd4e-49c0-b308-034832494ae0" providerId="AD" clId="Web-{6DDCD9BC-649E-23A0-6A5A-C1646776C825}" dt="2025-02-18T17:03:31.655" v="0"/>
      <pc:docMkLst>
        <pc:docMk/>
      </pc:docMkLst>
      <pc:sldChg chg="del">
        <pc:chgData name="John F. Gomez, Ed.D." userId="S::jfgomez@stocktonusd.net::989a162d-dd4e-49c0-b308-034832494ae0" providerId="AD" clId="Web-{6DDCD9BC-649E-23A0-6A5A-C1646776C825}" dt="2025-02-18T17:03:31.655" v="0"/>
        <pc:sldMkLst>
          <pc:docMk/>
          <pc:sldMk cId="1673670613" sldId="298"/>
        </pc:sldMkLst>
      </pc:sldChg>
    </pc:docChg>
  </pc:docChgLst>
  <pc:docChgLst>
    <pc:chgData name="John F. Gomez, Ed.D." userId="S::jfgomez@stocktonusd.net::989a162d-dd4e-49c0-b308-034832494ae0" providerId="AD" clId="Web-{9BB52B58-8C8C-0C14-0963-D49B8011D6A2}"/>
    <pc:docChg chg="modSld">
      <pc:chgData name="John F. Gomez, Ed.D." userId="S::jfgomez@stocktonusd.net::989a162d-dd4e-49c0-b308-034832494ae0" providerId="AD" clId="Web-{9BB52B58-8C8C-0C14-0963-D49B8011D6A2}" dt="2025-02-13T21:58:18.288" v="120" actId="14100"/>
      <pc:docMkLst>
        <pc:docMk/>
      </pc:docMkLst>
      <pc:sldChg chg="modSp">
        <pc:chgData name="John F. Gomez, Ed.D." userId="S::jfgomez@stocktonusd.net::989a162d-dd4e-49c0-b308-034832494ae0" providerId="AD" clId="Web-{9BB52B58-8C8C-0C14-0963-D49B8011D6A2}" dt="2025-02-13T21:51:52.762" v="3"/>
        <pc:sldMkLst>
          <pc:docMk/>
          <pc:sldMk cId="2927134313" sldId="276"/>
        </pc:sldMkLst>
        <pc:spChg chg="mod">
          <ac:chgData name="John F. Gomez, Ed.D." userId="S::jfgomez@stocktonusd.net::989a162d-dd4e-49c0-b308-034832494ae0" providerId="AD" clId="Web-{9BB52B58-8C8C-0C14-0963-D49B8011D6A2}" dt="2025-02-13T21:51:52.762" v="3"/>
          <ac:spMkLst>
            <pc:docMk/>
            <pc:sldMk cId="2927134313" sldId="276"/>
            <ac:spMk id="5" creationId="{3DEB1A82-0572-D140-E12E-67B843CC6ABC}"/>
          </ac:spMkLst>
        </pc:spChg>
      </pc:sldChg>
      <pc:sldChg chg="modSp">
        <pc:chgData name="John F. Gomez, Ed.D." userId="S::jfgomez@stocktonusd.net::989a162d-dd4e-49c0-b308-034832494ae0" providerId="AD" clId="Web-{9BB52B58-8C8C-0C14-0963-D49B8011D6A2}" dt="2025-02-13T21:51:23.479" v="2" actId="14100"/>
        <pc:sldMkLst>
          <pc:docMk/>
          <pc:sldMk cId="2462963904" sldId="283"/>
        </pc:sldMkLst>
        <pc:spChg chg="mod">
          <ac:chgData name="John F. Gomez, Ed.D." userId="S::jfgomez@stocktonusd.net::989a162d-dd4e-49c0-b308-034832494ae0" providerId="AD" clId="Web-{9BB52B58-8C8C-0C14-0963-D49B8011D6A2}" dt="2025-02-13T21:51:23.479" v="2" actId="14100"/>
          <ac:spMkLst>
            <pc:docMk/>
            <pc:sldMk cId="2462963904" sldId="283"/>
            <ac:spMk id="3" creationId="{AD0A983A-2A9B-794C-51A3-6C5E153D27C6}"/>
          </ac:spMkLst>
        </pc:spChg>
      </pc:sldChg>
      <pc:sldChg chg="modSp">
        <pc:chgData name="John F. Gomez, Ed.D." userId="S::jfgomez@stocktonusd.net::989a162d-dd4e-49c0-b308-034832494ae0" providerId="AD" clId="Web-{9BB52B58-8C8C-0C14-0963-D49B8011D6A2}" dt="2025-02-13T21:58:18.288" v="120" actId="14100"/>
        <pc:sldMkLst>
          <pc:docMk/>
          <pc:sldMk cId="3662332115" sldId="285"/>
        </pc:sldMkLst>
      </pc:sldChg>
    </pc:docChg>
  </pc:docChgLst>
  <pc:docChgLst>
    <pc:chgData name="John F. Gomez, Ed.D." userId="S::jfgomez@stocktonusd.net::989a162d-dd4e-49c0-b308-034832494ae0" providerId="AD" clId="Web-{E35A99E7-5322-BD12-AE5E-965100A811D4}"/>
    <pc:docChg chg="modSld">
      <pc:chgData name="John F. Gomez, Ed.D." userId="S::jfgomez@stocktonusd.net::989a162d-dd4e-49c0-b308-034832494ae0" providerId="AD" clId="Web-{E35A99E7-5322-BD12-AE5E-965100A811D4}" dt="2025-02-13T23:02:40.491" v="87" actId="20577"/>
      <pc:docMkLst>
        <pc:docMk/>
      </pc:docMkLst>
      <pc:sldChg chg="modSp">
        <pc:chgData name="John F. Gomez, Ed.D." userId="S::jfgomez@stocktonusd.net::989a162d-dd4e-49c0-b308-034832494ae0" providerId="AD" clId="Web-{E35A99E7-5322-BD12-AE5E-965100A811D4}" dt="2025-02-13T22:45:53.828" v="30" actId="14100"/>
        <pc:sldMkLst>
          <pc:docMk/>
          <pc:sldMk cId="2927134313" sldId="276"/>
        </pc:sldMkLst>
        <pc:spChg chg="mod">
          <ac:chgData name="John F. Gomez, Ed.D." userId="S::jfgomez@stocktonusd.net::989a162d-dd4e-49c0-b308-034832494ae0" providerId="AD" clId="Web-{E35A99E7-5322-BD12-AE5E-965100A811D4}" dt="2025-02-13T22:45:53.828" v="30" actId="14100"/>
          <ac:spMkLst>
            <pc:docMk/>
            <pc:sldMk cId="2927134313" sldId="276"/>
            <ac:spMk id="5" creationId="{3DEB1A82-0572-D140-E12E-67B843CC6ABC}"/>
          </ac:spMkLst>
        </pc:spChg>
      </pc:sldChg>
      <pc:sldChg chg="modSp">
        <pc:chgData name="John F. Gomez, Ed.D." userId="S::jfgomez@stocktonusd.net::989a162d-dd4e-49c0-b308-034832494ae0" providerId="AD" clId="Web-{E35A99E7-5322-BD12-AE5E-965100A811D4}" dt="2025-02-13T22:05:27.719" v="9" actId="1076"/>
        <pc:sldMkLst>
          <pc:docMk/>
          <pc:sldMk cId="3821194913" sldId="280"/>
        </pc:sldMkLst>
        <pc:spChg chg="mod">
          <ac:chgData name="John F. Gomez, Ed.D." userId="S::jfgomez@stocktonusd.net::989a162d-dd4e-49c0-b308-034832494ae0" providerId="AD" clId="Web-{E35A99E7-5322-BD12-AE5E-965100A811D4}" dt="2025-02-13T22:03:44.039" v="0"/>
          <ac:spMkLst>
            <pc:docMk/>
            <pc:sldMk cId="3821194913" sldId="280"/>
            <ac:spMk id="3" creationId="{F9E288BD-4A37-7AE4-8432-6298EB5B8CFE}"/>
          </ac:spMkLst>
        </pc:spChg>
        <pc:spChg chg="mod">
          <ac:chgData name="John F. Gomez, Ed.D." userId="S::jfgomez@stocktonusd.net::989a162d-dd4e-49c0-b308-034832494ae0" providerId="AD" clId="Web-{E35A99E7-5322-BD12-AE5E-965100A811D4}" dt="2025-02-13T22:05:27.719" v="9" actId="1076"/>
          <ac:spMkLst>
            <pc:docMk/>
            <pc:sldMk cId="3821194913" sldId="280"/>
            <ac:spMk id="6" creationId="{5AC15E4E-B4AD-B803-A4A2-08332010AAD3}"/>
          </ac:spMkLst>
        </pc:spChg>
        <pc:spChg chg="mod">
          <ac:chgData name="John F. Gomez, Ed.D." userId="S::jfgomez@stocktonusd.net::989a162d-dd4e-49c0-b308-034832494ae0" providerId="AD" clId="Web-{E35A99E7-5322-BD12-AE5E-965100A811D4}" dt="2025-02-13T22:05:22.937" v="8" actId="1076"/>
          <ac:spMkLst>
            <pc:docMk/>
            <pc:sldMk cId="3821194913" sldId="280"/>
            <ac:spMk id="7" creationId="{D568FDD8-D8CE-DA56-B04D-3701A434E27B}"/>
          </ac:spMkLst>
        </pc:spChg>
      </pc:sldChg>
      <pc:sldChg chg="modSp">
        <pc:chgData name="John F. Gomez, Ed.D." userId="S::jfgomez@stocktonusd.net::989a162d-dd4e-49c0-b308-034832494ae0" providerId="AD" clId="Web-{E35A99E7-5322-BD12-AE5E-965100A811D4}" dt="2025-02-13T23:02:40.491" v="87" actId="20577"/>
        <pc:sldMkLst>
          <pc:docMk/>
          <pc:sldMk cId="2462963904" sldId="283"/>
        </pc:sldMkLst>
        <pc:spChg chg="mod">
          <ac:chgData name="John F. Gomez, Ed.D." userId="S::jfgomez@stocktonusd.net::989a162d-dd4e-49c0-b308-034832494ae0" providerId="AD" clId="Web-{E35A99E7-5322-BD12-AE5E-965100A811D4}" dt="2025-02-13T22:57:50.324" v="69" actId="14100"/>
          <ac:spMkLst>
            <pc:docMk/>
            <pc:sldMk cId="2462963904" sldId="283"/>
            <ac:spMk id="3" creationId="{AD0A983A-2A9B-794C-51A3-6C5E153D27C6}"/>
          </ac:spMkLst>
        </pc:spChg>
        <pc:graphicFrameChg chg="mod modGraphic">
          <ac:chgData name="John F. Gomez, Ed.D." userId="S::jfgomez@stocktonusd.net::989a162d-dd4e-49c0-b308-034832494ae0" providerId="AD" clId="Web-{E35A99E7-5322-BD12-AE5E-965100A811D4}" dt="2025-02-13T22:57:34.792" v="68" actId="1076"/>
          <ac:graphicFrameMkLst>
            <pc:docMk/>
            <pc:sldMk cId="2462963904" sldId="283"/>
            <ac:graphicFrameMk id="5" creationId="{44F5CDE0-0EC5-09CB-A747-B41B5972497F}"/>
          </ac:graphicFrameMkLst>
        </pc:graphicFrameChg>
      </pc:sldChg>
      <pc:sldChg chg="modSp">
        <pc:chgData name="John F. Gomez, Ed.D." userId="S::jfgomez@stocktonusd.net::989a162d-dd4e-49c0-b308-034832494ae0" providerId="AD" clId="Web-{E35A99E7-5322-BD12-AE5E-965100A811D4}" dt="2025-02-13T22:53:05.235" v="33" actId="1076"/>
        <pc:sldMkLst>
          <pc:docMk/>
          <pc:sldMk cId="2736747433" sldId="286"/>
        </pc:sldMkLst>
      </pc:sldChg>
      <pc:sldChg chg="modSp">
        <pc:chgData name="John F. Gomez, Ed.D." userId="S::jfgomez@stocktonusd.net::989a162d-dd4e-49c0-b308-034832494ae0" providerId="AD" clId="Web-{E35A99E7-5322-BD12-AE5E-965100A811D4}" dt="2025-02-13T22:13:50.771" v="29" actId="20577"/>
        <pc:sldMkLst>
          <pc:docMk/>
          <pc:sldMk cId="3161780325" sldId="290"/>
        </pc:sldMkLst>
      </pc:sldChg>
      <pc:sldChg chg="modSp">
        <pc:chgData name="John F. Gomez, Ed.D." userId="S::jfgomez@stocktonusd.net::989a162d-dd4e-49c0-b308-034832494ae0" providerId="AD" clId="Web-{E35A99E7-5322-BD12-AE5E-965100A811D4}" dt="2025-02-13T22:10:27.928" v="20" actId="14100"/>
        <pc:sldMkLst>
          <pc:docMk/>
          <pc:sldMk cId="3447601792" sldId="291"/>
        </pc:sldMkLst>
      </pc:sldChg>
    </pc:docChg>
  </pc:docChgLst>
  <pc:docChgLst>
    <pc:chgData name="Tiffany Ashworth" userId="S::tashworth@stocktonusd.net::6ee35e5c-f2f9-4668-b0c4-20b8c5104307" providerId="AD" clId="Web-{9990D71C-86A2-2A4A-3F03-262810563130}"/>
    <pc:docChg chg="addSld delSld modSld">
      <pc:chgData name="Tiffany Ashworth" userId="S::tashworth@stocktonusd.net::6ee35e5c-f2f9-4668-b0c4-20b8c5104307" providerId="AD" clId="Web-{9990D71C-86A2-2A4A-3F03-262810563130}" dt="2025-02-14T18:26:53.783" v="132"/>
      <pc:docMkLst>
        <pc:docMk/>
      </pc:docMkLst>
      <pc:sldChg chg="modSp">
        <pc:chgData name="Tiffany Ashworth" userId="S::tashworth@stocktonusd.net::6ee35e5c-f2f9-4668-b0c4-20b8c5104307" providerId="AD" clId="Web-{9990D71C-86A2-2A4A-3F03-262810563130}" dt="2025-02-14T17:14:35.123" v="102" actId="20577"/>
        <pc:sldMkLst>
          <pc:docMk/>
          <pc:sldMk cId="4243735317" sldId="256"/>
        </pc:sldMkLst>
        <pc:spChg chg="mod">
          <ac:chgData name="Tiffany Ashworth" userId="S::tashworth@stocktonusd.net::6ee35e5c-f2f9-4668-b0c4-20b8c5104307" providerId="AD" clId="Web-{9990D71C-86A2-2A4A-3F03-262810563130}" dt="2025-02-14T17:14:35.123" v="102" actId="20577"/>
          <ac:spMkLst>
            <pc:docMk/>
            <pc:sldMk cId="4243735317" sldId="256"/>
            <ac:spMk id="3" creationId="{AE23187E-8E79-488B-BEAD-F7B1E21C99B1}"/>
          </ac:spMkLst>
        </pc:spChg>
      </pc:sldChg>
      <pc:sldChg chg="modSp add del">
        <pc:chgData name="Tiffany Ashworth" userId="S::tashworth@stocktonusd.net::6ee35e5c-f2f9-4668-b0c4-20b8c5104307" providerId="AD" clId="Web-{9990D71C-86A2-2A4A-3F03-262810563130}" dt="2025-02-14T18:26:53.783" v="132"/>
        <pc:sldMkLst>
          <pc:docMk/>
          <pc:sldMk cId="2132587224" sldId="272"/>
        </pc:sldMkLst>
      </pc:sldChg>
      <pc:sldChg chg="modSp">
        <pc:chgData name="Tiffany Ashworth" userId="S::tashworth@stocktonusd.net::6ee35e5c-f2f9-4668-b0c4-20b8c5104307" providerId="AD" clId="Web-{9990D71C-86A2-2A4A-3F03-262810563130}" dt="2025-02-14T01:51:59.474" v="0" actId="20577"/>
        <pc:sldMkLst>
          <pc:docMk/>
          <pc:sldMk cId="2927134313" sldId="276"/>
        </pc:sldMkLst>
        <pc:spChg chg="mod">
          <ac:chgData name="Tiffany Ashworth" userId="S::tashworth@stocktonusd.net::6ee35e5c-f2f9-4668-b0c4-20b8c5104307" providerId="AD" clId="Web-{9990D71C-86A2-2A4A-3F03-262810563130}" dt="2025-02-14T01:51:59.474" v="0" actId="20577"/>
          <ac:spMkLst>
            <pc:docMk/>
            <pc:sldMk cId="2927134313" sldId="276"/>
            <ac:spMk id="5" creationId="{3DEB1A82-0572-D140-E12E-67B843CC6ABC}"/>
          </ac:spMkLst>
        </pc:spChg>
      </pc:sldChg>
      <pc:sldChg chg="modSp">
        <pc:chgData name="Tiffany Ashworth" userId="S::tashworth@stocktonusd.net::6ee35e5c-f2f9-4668-b0c4-20b8c5104307" providerId="AD" clId="Web-{9990D71C-86A2-2A4A-3F03-262810563130}" dt="2025-02-14T01:52:56.132" v="4" actId="20577"/>
        <pc:sldMkLst>
          <pc:docMk/>
          <pc:sldMk cId="4017815646" sldId="279"/>
        </pc:sldMkLst>
        <pc:spChg chg="mod">
          <ac:chgData name="Tiffany Ashworth" userId="S::tashworth@stocktonusd.net::6ee35e5c-f2f9-4668-b0c4-20b8c5104307" providerId="AD" clId="Web-{9990D71C-86A2-2A4A-3F03-262810563130}" dt="2025-02-14T01:52:56.132" v="4" actId="20577"/>
          <ac:spMkLst>
            <pc:docMk/>
            <pc:sldMk cId="4017815646" sldId="279"/>
            <ac:spMk id="3" creationId="{4FEEF473-1342-15B4-4DD1-21B06580AD3F}"/>
          </ac:spMkLst>
        </pc:spChg>
      </pc:sldChg>
      <pc:sldChg chg="modSp">
        <pc:chgData name="Tiffany Ashworth" userId="S::tashworth@stocktonusd.net::6ee35e5c-f2f9-4668-b0c4-20b8c5104307" providerId="AD" clId="Web-{9990D71C-86A2-2A4A-3F03-262810563130}" dt="2025-02-14T01:53:44.118" v="8" actId="1076"/>
        <pc:sldMkLst>
          <pc:docMk/>
          <pc:sldMk cId="642779038" sldId="282"/>
        </pc:sldMkLst>
        <pc:spChg chg="mod">
          <ac:chgData name="Tiffany Ashworth" userId="S::tashworth@stocktonusd.net::6ee35e5c-f2f9-4668-b0c4-20b8c5104307" providerId="AD" clId="Web-{9990D71C-86A2-2A4A-3F03-262810563130}" dt="2025-02-14T01:53:44.118" v="8" actId="1076"/>
          <ac:spMkLst>
            <pc:docMk/>
            <pc:sldMk cId="642779038" sldId="282"/>
            <ac:spMk id="4" creationId="{819285DB-60F8-396B-3BC5-DDDF7F15D6BB}"/>
          </ac:spMkLst>
        </pc:spChg>
      </pc:sldChg>
      <pc:sldChg chg="addSp delSp modSp">
        <pc:chgData name="Tiffany Ashworth" userId="S::tashworth@stocktonusd.net::6ee35e5c-f2f9-4668-b0c4-20b8c5104307" providerId="AD" clId="Web-{9990D71C-86A2-2A4A-3F03-262810563130}" dt="2025-02-14T17:08:08.438" v="96" actId="14100"/>
        <pc:sldMkLst>
          <pc:docMk/>
          <pc:sldMk cId="2462963904" sldId="283"/>
        </pc:sldMkLst>
        <pc:spChg chg="mod">
          <ac:chgData name="Tiffany Ashworth" userId="S::tashworth@stocktonusd.net::6ee35e5c-f2f9-4668-b0c4-20b8c5104307" providerId="AD" clId="Web-{9990D71C-86A2-2A4A-3F03-262810563130}" dt="2025-02-14T17:08:08.438" v="96" actId="14100"/>
          <ac:spMkLst>
            <pc:docMk/>
            <pc:sldMk cId="2462963904" sldId="283"/>
            <ac:spMk id="3" creationId="{AD0A983A-2A9B-794C-51A3-6C5E153D27C6}"/>
          </ac:spMkLst>
        </pc:spChg>
        <pc:graphicFrameChg chg="mod modGraphic">
          <ac:chgData name="Tiffany Ashworth" userId="S::tashworth@stocktonusd.net::6ee35e5c-f2f9-4668-b0c4-20b8c5104307" providerId="AD" clId="Web-{9990D71C-86A2-2A4A-3F03-262810563130}" dt="2025-02-14T17:06:09.449" v="64" actId="1076"/>
          <ac:graphicFrameMkLst>
            <pc:docMk/>
            <pc:sldMk cId="2462963904" sldId="283"/>
            <ac:graphicFrameMk id="5" creationId="{44F5CDE0-0EC5-09CB-A747-B41B5972497F}"/>
          </ac:graphicFrameMkLst>
        </pc:graphicFrameChg>
        <pc:picChg chg="add mod">
          <ac:chgData name="Tiffany Ashworth" userId="S::tashworth@stocktonusd.net::6ee35e5c-f2f9-4668-b0c4-20b8c5104307" providerId="AD" clId="Web-{9990D71C-86A2-2A4A-3F03-262810563130}" dt="2025-02-14T17:06:13.715" v="65" actId="1076"/>
          <ac:picMkLst>
            <pc:docMk/>
            <pc:sldMk cId="2462963904" sldId="283"/>
            <ac:picMk id="7" creationId="{5F98945B-1BBB-6ED4-6933-745894B7CFA2}"/>
          </ac:picMkLst>
        </pc:picChg>
      </pc:sldChg>
      <pc:sldChg chg="addSp delSp modSp">
        <pc:chgData name="Tiffany Ashworth" userId="S::tashworth@stocktonusd.net::6ee35e5c-f2f9-4668-b0c4-20b8c5104307" providerId="AD" clId="Web-{9990D71C-86A2-2A4A-3F03-262810563130}" dt="2025-02-14T18:25:45.405" v="127"/>
        <pc:sldMkLst>
          <pc:docMk/>
          <pc:sldMk cId="2736747433" sldId="286"/>
        </pc:sldMkLst>
        <pc:spChg chg="mod">
          <ac:chgData name="Tiffany Ashworth" userId="S::tashworth@stocktonusd.net::6ee35e5c-f2f9-4668-b0c4-20b8c5104307" providerId="AD" clId="Web-{9990D71C-86A2-2A4A-3F03-262810563130}" dt="2025-02-14T18:24:04.667" v="113" actId="20577"/>
          <ac:spMkLst>
            <pc:docMk/>
            <pc:sldMk cId="2736747433" sldId="286"/>
            <ac:spMk id="2" creationId="{EF1BCF90-461B-F93D-443C-2C03DB756970}"/>
          </ac:spMkLst>
        </pc:spChg>
      </pc:sldChg>
      <pc:sldChg chg="delSp add del">
        <pc:chgData name="Tiffany Ashworth" userId="S::tashworth@stocktonusd.net::6ee35e5c-f2f9-4668-b0c4-20b8c5104307" providerId="AD" clId="Web-{9990D71C-86A2-2A4A-3F03-262810563130}" dt="2025-02-14T18:26:28.579" v="131"/>
        <pc:sldMkLst>
          <pc:docMk/>
          <pc:sldMk cId="1112163578" sldId="294"/>
        </pc:sldMkLst>
      </pc:sldChg>
    </pc:docChg>
  </pc:docChgLst>
  <pc:docChgLst>
    <pc:chgData name="John F. Gomez, Ed.D." userId="S::jfgomez@stocktonusd.net::989a162d-dd4e-49c0-b308-034832494ae0" providerId="AD" clId="Web-{F5961521-E737-EC03-50ED-55C87A30259E}"/>
    <pc:docChg chg="addSld delSld modSld sldOrd">
      <pc:chgData name="John F. Gomez, Ed.D." userId="S::jfgomez@stocktonusd.net::989a162d-dd4e-49c0-b308-034832494ae0" providerId="AD" clId="Web-{F5961521-E737-EC03-50ED-55C87A30259E}" dt="2025-02-14T21:04:52.827" v="49"/>
      <pc:docMkLst>
        <pc:docMk/>
      </pc:docMkLst>
      <pc:sldChg chg="ord">
        <pc:chgData name="John F. Gomez, Ed.D." userId="S::jfgomez@stocktonusd.net::989a162d-dd4e-49c0-b308-034832494ae0" providerId="AD" clId="Web-{F5961521-E737-EC03-50ED-55C87A30259E}" dt="2025-02-14T17:40:35.729" v="36"/>
        <pc:sldMkLst>
          <pc:docMk/>
          <pc:sldMk cId="3662332115" sldId="285"/>
        </pc:sldMkLst>
      </pc:sldChg>
      <pc:sldChg chg="ord">
        <pc:chgData name="John F. Gomez, Ed.D." userId="S::jfgomez@stocktonusd.net::989a162d-dd4e-49c0-b308-034832494ae0" providerId="AD" clId="Web-{F5961521-E737-EC03-50ED-55C87A30259E}" dt="2025-02-14T17:40:40.995" v="37"/>
        <pc:sldMkLst>
          <pc:docMk/>
          <pc:sldMk cId="3453201484" sldId="288"/>
        </pc:sldMkLst>
      </pc:sldChg>
      <pc:sldChg chg="ord">
        <pc:chgData name="John F. Gomez, Ed.D." userId="S::jfgomez@stocktonusd.net::989a162d-dd4e-49c0-b308-034832494ae0" providerId="AD" clId="Web-{F5961521-E737-EC03-50ED-55C87A30259E}" dt="2025-02-14T17:40:44.573" v="38"/>
        <pc:sldMkLst>
          <pc:docMk/>
          <pc:sldMk cId="119962800" sldId="289"/>
        </pc:sldMkLst>
      </pc:sldChg>
      <pc:sldChg chg="addSp delSp modSp add replId">
        <pc:chgData name="John F. Gomez, Ed.D." userId="S::jfgomez@stocktonusd.net::989a162d-dd4e-49c0-b308-034832494ae0" providerId="AD" clId="Web-{F5961521-E737-EC03-50ED-55C87A30259E}" dt="2025-02-14T21:02:45.871" v="47"/>
        <pc:sldMkLst>
          <pc:docMk/>
          <pc:sldMk cId="2813771451" sldId="292"/>
        </pc:sldMkLst>
        <pc:picChg chg="add mod modCrop">
          <ac:chgData name="John F. Gomez, Ed.D." userId="S::jfgomez@stocktonusd.net::989a162d-dd4e-49c0-b308-034832494ae0" providerId="AD" clId="Web-{F5961521-E737-EC03-50ED-55C87A30259E}" dt="2025-02-14T17:41:44.700" v="46" actId="1076"/>
          <ac:picMkLst>
            <pc:docMk/>
            <pc:sldMk cId="2813771451" sldId="292"/>
            <ac:picMk id="11" creationId="{278C88BC-0C1E-D8FE-81C3-A5F5B79DB886}"/>
          </ac:picMkLst>
        </pc:picChg>
        <pc:picChg chg="add mod">
          <ac:chgData name="John F. Gomez, Ed.D." userId="S::jfgomez@stocktonusd.net::989a162d-dd4e-49c0-b308-034832494ae0" providerId="AD" clId="Web-{F5961521-E737-EC03-50ED-55C87A30259E}" dt="2025-02-14T21:02:45.871" v="47"/>
          <ac:picMkLst>
            <pc:docMk/>
            <pc:sldMk cId="2813771451" sldId="292"/>
            <ac:picMk id="12" creationId="{CB8A82F3-8A33-6C66-7F37-18D0D4F0B7F9}"/>
          </ac:picMkLst>
        </pc:picChg>
      </pc:sldChg>
      <pc:sldChg chg="modSp add replId">
        <pc:chgData name="John F. Gomez, Ed.D." userId="S::jfgomez@stocktonusd.net::989a162d-dd4e-49c0-b308-034832494ae0" providerId="AD" clId="Web-{F5961521-E737-EC03-50ED-55C87A30259E}" dt="2025-02-14T21:04:52.827" v="49"/>
        <pc:sldMkLst>
          <pc:docMk/>
          <pc:sldMk cId="448117095" sldId="293"/>
        </pc:sldMkLst>
        <pc:picChg chg="mod modCrop">
          <ac:chgData name="John F. Gomez, Ed.D." userId="S::jfgomez@stocktonusd.net::989a162d-dd4e-49c0-b308-034832494ae0" providerId="AD" clId="Web-{F5961521-E737-EC03-50ED-55C87A30259E}" dt="2025-02-14T17:38:10.897" v="33"/>
          <ac:picMkLst>
            <pc:docMk/>
            <pc:sldMk cId="448117095" sldId="293"/>
            <ac:picMk id="11" creationId="{0C389128-AF67-244D-C08A-3B46D83513CB}"/>
          </ac:picMkLst>
        </pc:picChg>
        <pc:picChg chg="mod">
          <ac:chgData name="John F. Gomez, Ed.D." userId="S::jfgomez@stocktonusd.net::989a162d-dd4e-49c0-b308-034832494ae0" providerId="AD" clId="Web-{F5961521-E737-EC03-50ED-55C87A30259E}" dt="2025-02-14T21:04:52.827" v="49"/>
          <ac:picMkLst>
            <pc:docMk/>
            <pc:sldMk cId="448117095" sldId="293"/>
            <ac:picMk id="12" creationId="{5BB12FA5-B3BB-374F-1139-834608BED30E}"/>
          </ac:picMkLst>
        </pc:picChg>
      </pc:sldChg>
      <pc:sldChg chg="add del replId">
        <pc:chgData name="John F. Gomez, Ed.D." userId="S::jfgomez@stocktonusd.net::989a162d-dd4e-49c0-b308-034832494ae0" providerId="AD" clId="Web-{F5961521-E737-EC03-50ED-55C87A30259E}" dt="2025-02-14T17:36:24.144" v="26"/>
        <pc:sldMkLst>
          <pc:docMk/>
          <pc:sldMk cId="498029202" sldId="2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1FF317-A542-6E4B-ADF2-D1DE929B0A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2637" tIns="46320" rIns="92637" bIns="46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200EC-A5C5-44AD-D3E8-8BEF0AC349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637" tIns="46320" rIns="92637" bIns="46320" rtlCol="0"/>
          <a:lstStyle>
            <a:lvl1pPr algn="r">
              <a:defRPr sz="1200"/>
            </a:lvl1pPr>
          </a:lstStyle>
          <a:p>
            <a:fld id="{C4FE7157-737E-4F2D-AFF2-9D6A3EBF8E2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BE5FD-6CF6-2300-59C1-939C83A5E4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2637" tIns="46320" rIns="92637" bIns="46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E6F9A-D801-853A-343B-4AE8232B38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2637" tIns="46320" rIns="92637" bIns="46320" rtlCol="0" anchor="b"/>
          <a:lstStyle>
            <a:lvl1pPr algn="r">
              <a:defRPr sz="1200"/>
            </a:lvl1pPr>
          </a:lstStyle>
          <a:p>
            <a:fld id="{44CBC265-6BB6-4111-9B1A-D32AA44F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3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2637" tIns="46320" rIns="92637" bIns="46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637" tIns="46320" rIns="92637" bIns="46320" rtlCol="0"/>
          <a:lstStyle>
            <a:lvl1pPr algn="r">
              <a:defRPr sz="1200"/>
            </a:lvl1pPr>
          </a:lstStyle>
          <a:p>
            <a:fld id="{850C6625-9FF7-4CDE-8B2E-1CAB73903DA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3638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37" tIns="46320" rIns="92637" bIns="463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637" tIns="46320" rIns="92637" bIns="463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2637" tIns="46320" rIns="92637" bIns="46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2637" tIns="46320" rIns="92637" bIns="46320" rtlCol="0" anchor="b"/>
          <a:lstStyle>
            <a:lvl1pPr algn="r">
              <a:defRPr sz="1200"/>
            </a:lvl1pPr>
          </a:lstStyle>
          <a:p>
            <a:fld id="{61FAE7DA-9E23-422F-9819-008FBA2CB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40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1B01C-7A65-E744-09A3-D59953D27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691F2-A379-D2AF-2466-8F51A0926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CE0447-E1D6-1F1A-607C-B4332F0E6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9F9C-D670-E555-B2EC-DD489921E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15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701EA-F433-675F-018E-903BD7C4B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C882C3-ECA8-F6DD-E0C8-F39217640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E4862A-4B66-D150-3A62-C3C4E4A7A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D0CE8-3B27-48D4-A8E6-1FEB16FFD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AC216-F97F-7C2C-8E47-4F69F729B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CDD1A0-3C21-B4D6-FAF0-4FDEFA18F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9C1DA-1572-03F6-CBD5-598DF8838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E3F17-7C55-32E5-5BB6-C95E1CCCB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1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65F38-0949-5DCE-E5F9-D94109801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771CE2-43FE-DAEE-B6B0-4E2BA97B8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D0C020-7DBB-973E-9DE3-A27AD91BB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F6D38-E649-6FCE-0E68-0EB3B9BE4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1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2042B-1710-793D-6C45-29E12E1B0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ECD5D2-1D4C-4B8E-A09C-A5C598AB12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C59100-E4E5-8CF7-2EE4-C9A999930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EF7F3-2802-FE4D-F48A-063D85851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7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CDCCA-8564-92CE-3078-8DB269D27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4DA7C2-E08E-244C-FA31-2CBAFAD8B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4BD0E-4647-6E94-8F8E-8E296A2C5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ABE2D-736F-CD40-EAFF-EDF88DEF1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3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2D934-CCDD-D380-2D13-9DCB969FD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872B9-14CB-4D83-9BFA-0C9520135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382E51-C5C4-C6A6-4C0C-861A3EC82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3FF37-02B6-2040-E5AE-3EB4EAC8A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3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3ED61-267B-EFF7-2CDF-9AF46BE21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DE81FB-2EB7-6335-2BB7-56AE47D02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935AE-4F32-1DB4-6F7E-21E878145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28B28-37A5-202C-AB8B-EDC0AB6AF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6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E1248-A7D2-673F-C9B9-F1A9557FB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CA2241-DE70-9E9E-0107-6518B8183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148DD-5746-4AA6-E498-167A5FE25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BBA78-B60E-24EB-D1D6-7859DDE17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0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69A9B-915B-F5C2-157F-2C77FDF1D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6676D-93A7-60D7-F70C-4485B8E27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F89D6E-0ECD-92B4-CC92-6CF8DE86E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264CA-16FE-7302-8470-97F106BE1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AE7DA-9E23-422F-9819-008FBA2CB3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0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BEEE-681D-4C14-A935-8C51BBE2F4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755" y="3315221"/>
            <a:ext cx="8927088" cy="659341"/>
          </a:xfrm>
        </p:spPr>
        <p:txBody>
          <a:bodyPr anchor="b">
            <a:noAutofit/>
          </a:bodyPr>
          <a:lstStyle>
            <a:lvl1pPr algn="l">
              <a:defRPr sz="4400" b="1" cap="all" baseline="0">
                <a:solidFill>
                  <a:srgbClr val="17285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MAIN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D80D7-166A-4BDF-A9D7-D3A6B0BDF7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852" y="4022234"/>
            <a:ext cx="8917990" cy="49759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7285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Secondary Title Information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131502E-FB20-479F-92EB-FF32FF99B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754" y="5384004"/>
            <a:ext cx="3408362" cy="3681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18C2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Presenter | 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2327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8D8E-9661-4557-ABAC-550986899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5178" y="233395"/>
            <a:ext cx="9034880" cy="1325563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AGENDA/SECTION HEADER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E30178-EDFD-8433-DA33-65CEF3C41E85}"/>
              </a:ext>
            </a:extLst>
          </p:cNvPr>
          <p:cNvCxnSpPr>
            <a:cxnSpLocks/>
          </p:cNvCxnSpPr>
          <p:nvPr userDrawn="1"/>
        </p:nvCxnSpPr>
        <p:spPr>
          <a:xfrm>
            <a:off x="1446663" y="1245055"/>
            <a:ext cx="10813896" cy="0"/>
          </a:xfrm>
          <a:prstGeom prst="line">
            <a:avLst/>
          </a:prstGeom>
          <a:ln w="28575">
            <a:solidFill>
              <a:srgbClr val="F9A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FEAC17-16B5-5237-FCB3-BB58ACF4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662" y="1684951"/>
            <a:ext cx="8993395" cy="483119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0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806B-230A-4D50-846B-93CC710F9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74" y="221845"/>
            <a:ext cx="11728142" cy="518203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PAGE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FDC0-4D39-4ED1-ABD3-D1FAD30C5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73" y="1079901"/>
            <a:ext cx="11728141" cy="5207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60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BEEE-681D-4C14-A935-8C51BBE2F4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99" y="3930556"/>
            <a:ext cx="8927088" cy="1508866"/>
          </a:xfrm>
        </p:spPr>
        <p:txBody>
          <a:bodyPr anchor="b">
            <a:noAutofit/>
          </a:bodyPr>
          <a:lstStyle>
            <a:lvl1pPr algn="l">
              <a:defRPr sz="8000" b="1" cap="all" baseline="0">
                <a:solidFill>
                  <a:srgbClr val="17285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979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24A5C-233C-424D-957E-244EECCC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13CFD-B577-4E6E-9E4B-3E1C880D8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394E1-E0D4-4D0D-BD7B-F3A1EC523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69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C37C2-8C29-4309-AF59-A4C2FC0E9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D55340-0569-490E-890D-928E752A8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rgbClr val="13204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8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tocktonusd.net/lcap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7BE7-F4B7-43C2-91DA-BE76A67CC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908" y="3822117"/>
            <a:ext cx="8927088" cy="659341"/>
          </a:xfrm>
        </p:spPr>
        <p:txBody>
          <a:bodyPr/>
          <a:lstStyle/>
          <a:p>
            <a:r>
              <a:rPr lang="en-US"/>
              <a:t>LCAP Mid-Year </a:t>
            </a:r>
            <a:br>
              <a:rPr lang="en-US"/>
            </a:br>
            <a:r>
              <a:rPr lang="en-US"/>
              <a:t>Update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3187E-8E79-488B-BEAD-F7B1E21C9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006" y="4380043"/>
            <a:ext cx="8917990" cy="4975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 Light"/>
                <a:ea typeface="Calibri Light"/>
                <a:cs typeface="Calibri Light"/>
              </a:rPr>
              <a:t>2024-2025 Local Control and Accountability Plan (LCAP)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E3AEB-7377-47E1-9389-C9EDD30351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004" y="5890900"/>
            <a:ext cx="6896273" cy="368125"/>
          </a:xfrm>
        </p:spPr>
        <p:txBody>
          <a:bodyPr>
            <a:normAutofit fontScale="92500"/>
          </a:bodyPr>
          <a:lstStyle/>
          <a:p>
            <a:r>
              <a:rPr lang="en-US">
                <a:solidFill>
                  <a:srgbClr val="1B3152"/>
                </a:solidFill>
              </a:rPr>
              <a:t>LCAP and State &amp; Federal| LCAP Engagement | February 25, 2025</a:t>
            </a:r>
          </a:p>
        </p:txBody>
      </p:sp>
    </p:spTree>
    <p:extLst>
      <p:ext uri="{BB962C8B-B14F-4D97-AF65-F5344CB8AC3E}">
        <p14:creationId xmlns:p14="http://schemas.microsoft.com/office/powerpoint/2010/main" val="424373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236C87-CDA6-C6A7-CC8D-FAE669D4A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147B-1C9E-418C-E989-6950BAFD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outcomes and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0F887-0174-AC9B-A248-A3E7750F7AA8}"/>
              </a:ext>
            </a:extLst>
          </p:cNvPr>
          <p:cNvSpPr txBox="1"/>
          <p:nvPr/>
        </p:nvSpPr>
        <p:spPr>
          <a:xfrm>
            <a:off x="252274" y="1825048"/>
            <a:ext cx="113557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Nearly 100%</a:t>
            </a:r>
          </a:p>
          <a:p>
            <a:pPr algn="ctr"/>
            <a:endParaRPr lang="en-US"/>
          </a:p>
          <a:p>
            <a:pPr algn="ctr"/>
            <a:r>
              <a:rPr lang="en-US" sz="3200"/>
              <a:t>of LCAP Action Status is</a:t>
            </a:r>
            <a:r>
              <a:rPr lang="en-US"/>
              <a:t> </a:t>
            </a:r>
          </a:p>
          <a:p>
            <a:pPr algn="ctr"/>
            <a:endParaRPr lang="en-US"/>
          </a:p>
          <a:p>
            <a:pPr algn="ctr"/>
            <a:r>
              <a:rPr lang="en-US" sz="72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 Implementation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130997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E655B3-8803-8D61-A876-247F71B6A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CB85-DF29-7B4D-3A42-44344209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Expenditures - July 1, 2024 - Dec. 31,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288BD-4A37-7AE4-8432-6298EB5B8CFE}"/>
              </a:ext>
            </a:extLst>
          </p:cNvPr>
          <p:cNvSpPr txBox="1"/>
          <p:nvPr/>
        </p:nvSpPr>
        <p:spPr>
          <a:xfrm>
            <a:off x="252274" y="1404195"/>
            <a:ext cx="7611930" cy="4185761"/>
          </a:xfrm>
          <a:prstGeom prst="rect">
            <a:avLst/>
          </a:prstGeom>
          <a:noFill/>
          <a:ln w="50800">
            <a:solidFill>
              <a:srgbClr val="F9AB3F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Expenditure by Goal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90DA4C-1F9F-8436-3A5B-104B55BD7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87224"/>
              </p:ext>
            </p:extLst>
          </p:nvPr>
        </p:nvGraphicFramePr>
        <p:xfrm>
          <a:off x="421852" y="2199135"/>
          <a:ext cx="726962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656">
                  <a:extLst>
                    <a:ext uri="{9D8B030D-6E8A-4147-A177-3AD203B41FA5}">
                      <a16:colId xmlns:a16="http://schemas.microsoft.com/office/drawing/2014/main" val="695053028"/>
                    </a:ext>
                  </a:extLst>
                </a:gridCol>
                <a:gridCol w="1992967">
                  <a:extLst>
                    <a:ext uri="{9D8B030D-6E8A-4147-A177-3AD203B41FA5}">
                      <a16:colId xmlns:a16="http://schemas.microsoft.com/office/drawing/2014/main" val="1025727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 Expended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05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Goal 1 – Student Academic Achievement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$           11,419,785.16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413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Goal 2 – Centering Around the Whole Child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$         106,322,790.94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8760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Goal 3 – Passions, Interest and Talents of the Modern Students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$             3,999,832.92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9458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Goal 4 – Meaningful Partnerships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$             1,343,958.05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2904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Goal 5 – Success for Students with Disabilities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$                         0.00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61823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Goal 6 – African American/Black Students Thrive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$                   4,075.00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6270685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7798299-7D2A-AAB6-84F7-ED230F576801}"/>
              </a:ext>
            </a:extLst>
          </p:cNvPr>
          <p:cNvGrpSpPr/>
          <p:nvPr/>
        </p:nvGrpSpPr>
        <p:grpSpPr>
          <a:xfrm>
            <a:off x="7935291" y="1681193"/>
            <a:ext cx="3578697" cy="3908763"/>
            <a:chOff x="329036" y="-319076"/>
            <a:chExt cx="4589705" cy="72716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C15E4E-B4AD-B803-A4A2-08332010AAD3}"/>
                </a:ext>
              </a:extLst>
            </p:cNvPr>
            <p:cNvSpPr txBox="1"/>
            <p:nvPr/>
          </p:nvSpPr>
          <p:spPr>
            <a:xfrm>
              <a:off x="329036" y="2371993"/>
              <a:ext cx="4589705" cy="4580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>
                  <a:solidFill>
                    <a:srgbClr val="1320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Expenditure Reporting</a:t>
              </a:r>
            </a:p>
            <a:p>
              <a:endParaRPr lang="en-US" sz="2200"/>
            </a:p>
            <a:p>
              <a:pPr algn="ctr"/>
              <a:r>
                <a:rPr lang="en-US" sz="2200"/>
                <a:t>Total Allocated:  $299,954,355.00</a:t>
              </a:r>
            </a:p>
            <a:p>
              <a:pPr algn="ctr"/>
              <a:endParaRPr lang="en-US" sz="2200"/>
            </a:p>
            <a:p>
              <a:pPr algn="ctr"/>
              <a:r>
                <a:rPr lang="en-US" sz="2200"/>
                <a:t>Total Expended: </a:t>
              </a:r>
            </a:p>
            <a:p>
              <a:pPr algn="ctr"/>
              <a:r>
                <a:rPr lang="en-US" sz="2200"/>
                <a:t>$123,090,442.07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68FDD8-D8CE-DA56-B04D-3701A434E27B}"/>
                </a:ext>
              </a:extLst>
            </p:cNvPr>
            <p:cNvSpPr txBox="1"/>
            <p:nvPr/>
          </p:nvSpPr>
          <p:spPr>
            <a:xfrm>
              <a:off x="816547" y="-319076"/>
              <a:ext cx="3614684" cy="2691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41.03%</a:t>
              </a:r>
              <a:endParaRPr lang="en-US"/>
            </a:p>
            <a:p>
              <a:pPr algn="ctr"/>
              <a:r>
                <a:rPr lang="en-US"/>
                <a:t>of LCAP Actions are </a:t>
              </a:r>
              <a:endParaRPr lang="en-US" sz="2800"/>
            </a:p>
            <a:p>
              <a:pPr algn="ctr"/>
              <a:r>
                <a:rPr lang="en-US" sz="2800" b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Expended</a:t>
              </a:r>
            </a:p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268F4AB-2B7D-C3B2-95B6-D4337A2DB821}"/>
              </a:ext>
            </a:extLst>
          </p:cNvPr>
          <p:cNvSpPr txBox="1"/>
          <p:nvPr/>
        </p:nvSpPr>
        <p:spPr>
          <a:xfrm>
            <a:off x="1385956" y="4856198"/>
            <a:ext cx="534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28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1 – 6: LCFF Base and LCFF S&amp;C funded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Goal 7 &amp; 8: Equity Multiplier funded</a:t>
            </a:r>
          </a:p>
        </p:txBody>
      </p:sp>
    </p:spTree>
    <p:extLst>
      <p:ext uri="{BB962C8B-B14F-4D97-AF65-F5344CB8AC3E}">
        <p14:creationId xmlns:p14="http://schemas.microsoft.com/office/powerpoint/2010/main" val="3821194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C8ECD-0C68-0108-BE87-DBF2AC214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CC4CE-E3E4-C089-BDC2-2782B14C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Expenditures by Action - GOALs 1-6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982221-674B-995C-80F8-34A0A2615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780198"/>
              </p:ext>
            </p:extLst>
          </p:nvPr>
        </p:nvGraphicFramePr>
        <p:xfrm>
          <a:off x="843934" y="1451340"/>
          <a:ext cx="2870201" cy="342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159">
                  <a:extLst>
                    <a:ext uri="{9D8B030D-6E8A-4147-A177-3AD203B41FA5}">
                      <a16:colId xmlns:a16="http://schemas.microsoft.com/office/drawing/2014/main" val="2716168708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1108397452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1095617679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 Academic Achievement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5157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Budgeted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Expended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7376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$1,969,829.00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$1,017,475.92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31196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$1,822,404.00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$780,972.19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962348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$345,226.00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$164,265.93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7529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$46,515.00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220036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$985,220.00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$433,984.82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497471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$2,005,141.00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$832,340.21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36587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$5,365,047.00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127601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$533,570.00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$28,469.21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978271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$598,443.00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$323,426.57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12827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$375,824.00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$31,575.19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34278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$3,391,540.00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$1,979,740.81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90963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$5,772,097.00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$3,031,123.32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869512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$1,233,116.00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$300,041.02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44825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$1,056,261.00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$386,863.57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78804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$6,126,405.00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$1,930,545.40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77647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1.16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$900,000.00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$178,961.00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28206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C91601-A3A4-6AAC-1F82-303130AAD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07850"/>
              </p:ext>
            </p:extLst>
          </p:nvPr>
        </p:nvGraphicFramePr>
        <p:xfrm>
          <a:off x="4076233" y="1533687"/>
          <a:ext cx="2731675" cy="4713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811">
                  <a:extLst>
                    <a:ext uri="{9D8B030D-6E8A-4147-A177-3AD203B41FA5}">
                      <a16:colId xmlns:a16="http://schemas.microsoft.com/office/drawing/2014/main" val="3735856806"/>
                    </a:ext>
                  </a:extLst>
                </a:gridCol>
                <a:gridCol w="1184932">
                  <a:extLst>
                    <a:ext uri="{9D8B030D-6E8A-4147-A177-3AD203B41FA5}">
                      <a16:colId xmlns:a16="http://schemas.microsoft.com/office/drawing/2014/main" val="886296140"/>
                    </a:ext>
                  </a:extLst>
                </a:gridCol>
                <a:gridCol w="1184932">
                  <a:extLst>
                    <a:ext uri="{9D8B030D-6E8A-4147-A177-3AD203B41FA5}">
                      <a16:colId xmlns:a16="http://schemas.microsoft.com/office/drawing/2014/main" val="1821007277"/>
                    </a:ext>
                  </a:extLst>
                </a:gridCol>
              </a:tblGrid>
              <a:tr h="181306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Centering Around the Whole Child</a:t>
                      </a:r>
                    </a:p>
                  </a:txBody>
                  <a:tcPr marL="9065" marR="9065" marT="906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20390024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Budgeted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Expended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3282756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$675,340.00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$372,533.18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304535406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$150,000.00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$2,676.31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33098753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$38,000.00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$18,036.46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27975216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$133,252.00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$23,153.49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240634382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$1,000,000.00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$183,795.30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10270213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$275,877.00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$126,425.75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23127334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$2,940,851.00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$1,143,813.37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60989957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$135,999.00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1861404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$1,040,019.00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$429,007.31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235663608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$1,957,078.00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$772,227.83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76116322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$19,120,256.00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$1,807,507.74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347158578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$4,753,481.00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$1,975,668.19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7028776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$242,227.00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$147,950.71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7075476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$7,012,754.00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$3,490,975.67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71730289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$7,505,134.00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$3,967,895.29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200234639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$12,539,676.00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$3,960,844.91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46566884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$60,000.00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$33,142.14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8200268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$10,250,068.00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$151,182.04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263540933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$2,368,279.00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$1,064,511.13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69992120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2.20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$300,000.00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$23,342.71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53041147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2.21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$170,360,612.00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$85,180,306.00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168829555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2.22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$1,123.41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38157131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2.23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$1,578,767.00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$1,143,046.00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220239007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2.24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$607,252.00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$303,626.00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65" marR="9065" marT="9065" marB="0"/>
                </a:tc>
                <a:extLst>
                  <a:ext uri="{0D108BD9-81ED-4DB2-BD59-A6C34878D82A}">
                    <a16:rowId xmlns:a16="http://schemas.microsoft.com/office/drawing/2014/main" val="29272385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A4EAA15-719C-B10B-B70A-BF96216B0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050663"/>
              </p:ext>
            </p:extLst>
          </p:nvPr>
        </p:nvGraphicFramePr>
        <p:xfrm>
          <a:off x="824525" y="5104643"/>
          <a:ext cx="2870201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159">
                  <a:extLst>
                    <a:ext uri="{9D8B030D-6E8A-4147-A177-3AD203B41FA5}">
                      <a16:colId xmlns:a16="http://schemas.microsoft.com/office/drawing/2014/main" val="318856346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1577489732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877494031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Passions, Interest and Talents of the Modern Students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98665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Budgeted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Expended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28511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$947,182.00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$278,339.42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02894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3.2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$3,000,000.00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$1,220,700.90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317781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$6,335,251.00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$2,390,879.83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61270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$3,221,169.00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$109,912.77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216496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E4EFA4-EE4E-6B06-C1C6-8911777DF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577459"/>
              </p:ext>
            </p:extLst>
          </p:nvPr>
        </p:nvGraphicFramePr>
        <p:xfrm>
          <a:off x="7570921" y="1106668"/>
          <a:ext cx="2870201" cy="1078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159">
                  <a:extLst>
                    <a:ext uri="{9D8B030D-6E8A-4147-A177-3AD203B41FA5}">
                      <a16:colId xmlns:a16="http://schemas.microsoft.com/office/drawing/2014/main" val="495662716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3262018926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191477153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Meaningful Partnerships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75419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Budgeted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Expended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54607314"/>
                  </a:ext>
                </a:extLst>
              </a:tr>
              <a:tr h="1854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$1,451,404.00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$509,931.45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90365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4.2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$1,628,471.00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$733,619.96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24176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$496,318.00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$100,406.64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51663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$25,000.00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597284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CB4E2D-820A-AB65-B1FD-151DFFB08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726796"/>
              </p:ext>
            </p:extLst>
          </p:nvPr>
        </p:nvGraphicFramePr>
        <p:xfrm>
          <a:off x="7570919" y="2355889"/>
          <a:ext cx="2870201" cy="1845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159">
                  <a:extLst>
                    <a:ext uri="{9D8B030D-6E8A-4147-A177-3AD203B41FA5}">
                      <a16:colId xmlns:a16="http://schemas.microsoft.com/office/drawing/2014/main" val="1719417448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349588998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373339491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Success for Students with Disabilities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28207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Budgeted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Expended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68497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$23,000.00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73274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$26,000.00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68152065"/>
                  </a:ext>
                </a:extLst>
              </a:tr>
              <a:tr h="674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$24,000.00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8138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701366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62909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$35,000.00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71326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$75,000.00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7868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5.8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0308812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FBCC0A-8FB9-D312-90D7-749A458BD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703861"/>
              </p:ext>
            </p:extLst>
          </p:nvPr>
        </p:nvGraphicFramePr>
        <p:xfrm>
          <a:off x="7570919" y="4372170"/>
          <a:ext cx="2870201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159">
                  <a:extLst>
                    <a:ext uri="{9D8B030D-6E8A-4147-A177-3AD203B41FA5}">
                      <a16:colId xmlns:a16="http://schemas.microsoft.com/office/drawing/2014/main" val="2344285500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2942530239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230701070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African American/Black Students Thrive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74471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Budgeted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Expended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99784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$250,000.00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$4,075.00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93245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$250,000.00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72466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$200,000.00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11733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$587,144.00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773287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$542,456.00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53626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$565,169.00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55777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$1,891,544.00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96153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6.8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$713,687.00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6274762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F5D7B78-9C70-C9E6-5CC4-260BD73B6E17}"/>
              </a:ext>
            </a:extLst>
          </p:cNvPr>
          <p:cNvSpPr/>
          <p:nvPr/>
        </p:nvSpPr>
        <p:spPr>
          <a:xfrm>
            <a:off x="252274" y="270417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1C7AF4-61F1-1143-7947-8077A0F74365}"/>
              </a:ext>
            </a:extLst>
          </p:cNvPr>
          <p:cNvSpPr/>
          <p:nvPr/>
        </p:nvSpPr>
        <p:spPr>
          <a:xfrm>
            <a:off x="5047194" y="759556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C77C9B-547A-7ECC-BE5A-72DBB27203C2}"/>
              </a:ext>
            </a:extLst>
          </p:cNvPr>
          <p:cNvSpPr/>
          <p:nvPr/>
        </p:nvSpPr>
        <p:spPr>
          <a:xfrm>
            <a:off x="253802" y="521447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CCD7FB-958E-E42E-41B2-05E91DED69B5}"/>
              </a:ext>
            </a:extLst>
          </p:cNvPr>
          <p:cNvSpPr/>
          <p:nvPr/>
        </p:nvSpPr>
        <p:spPr>
          <a:xfrm>
            <a:off x="6946434" y="126222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F0D4F-6918-ED70-4BD7-C450C4F26C97}"/>
              </a:ext>
            </a:extLst>
          </p:cNvPr>
          <p:cNvSpPr/>
          <p:nvPr/>
        </p:nvSpPr>
        <p:spPr>
          <a:xfrm>
            <a:off x="7004738" y="2902007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F8E9EE-498C-B016-4CE2-E8C3212947D0}"/>
              </a:ext>
            </a:extLst>
          </p:cNvPr>
          <p:cNvSpPr/>
          <p:nvPr/>
        </p:nvSpPr>
        <p:spPr>
          <a:xfrm>
            <a:off x="7004739" y="486300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760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2DE0DC-EA16-71E5-1FC4-4541835ECB6A}"/>
              </a:ext>
            </a:extLst>
          </p:cNvPr>
          <p:cNvSpPr txBox="1">
            <a:spLocks/>
          </p:cNvSpPr>
          <p:nvPr/>
        </p:nvSpPr>
        <p:spPr>
          <a:xfrm>
            <a:off x="4615086" y="304221"/>
            <a:ext cx="5900514" cy="518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>
                <a:latin typeface="Calibri"/>
                <a:ea typeface="Calibri"/>
                <a:cs typeface="Calibri"/>
              </a:rPr>
              <a:t>Your Feedback matters</a:t>
            </a:r>
            <a:endParaRPr lang="en-US">
              <a:solidFill>
                <a:prstClr val="white"/>
              </a:solidFill>
              <a:ea typeface="+mj-ea"/>
            </a:endParaRPr>
          </a:p>
        </p:txBody>
      </p:sp>
      <p:pic>
        <p:nvPicPr>
          <p:cNvPr id="3" name="Picture 2" descr="A group of people walking on a road with a sunset behind them&#10;&#10;Description automatically generated">
            <a:extLst>
              <a:ext uri="{FF2B5EF4-FFF2-40B4-BE49-F238E27FC236}">
                <a16:creationId xmlns:a16="http://schemas.microsoft.com/office/drawing/2014/main" id="{C69DF707-6C47-E5BA-FBC8-5421BB9A8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08" y="0"/>
            <a:ext cx="434640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1D8BAE-4459-128C-81EE-FCC5BDFA1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836" y="1629190"/>
            <a:ext cx="7422959" cy="40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3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24EF-1A0B-A8D7-E40D-DB70CF86C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873" y="2674567"/>
            <a:ext cx="8927088" cy="1508866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AA627-5491-B083-0AB4-26F92A4DAE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010"/>
          <a:stretch/>
        </p:blipFill>
        <p:spPr>
          <a:xfrm>
            <a:off x="5110417" y="4327018"/>
            <a:ext cx="2447619" cy="1410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3BF674-B630-14D8-DCD8-8D04A7DD0D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078" b="30913"/>
          <a:stretch/>
        </p:blipFill>
        <p:spPr>
          <a:xfrm>
            <a:off x="2554848" y="4327018"/>
            <a:ext cx="2447619" cy="1741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0F0CB-5F51-A74D-FFBE-47CFC91B5B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5276"/>
          <a:stretch/>
        </p:blipFill>
        <p:spPr>
          <a:xfrm>
            <a:off x="160631" y="4327018"/>
            <a:ext cx="2444708" cy="14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5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758-EAC7-1E36-CBCD-59BBCC1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B1A82-0572-D140-E12E-67B843CC6ABC}"/>
              </a:ext>
            </a:extLst>
          </p:cNvPr>
          <p:cNvSpPr txBox="1"/>
          <p:nvPr/>
        </p:nvSpPr>
        <p:spPr>
          <a:xfrm>
            <a:off x="252273" y="1041817"/>
            <a:ext cx="10123476" cy="5109091"/>
          </a:xfrm>
          <a:prstGeom prst="rect">
            <a:avLst/>
          </a:prstGeom>
          <a:noFill/>
          <a:ln w="50800">
            <a:solidFill>
              <a:srgbClr val="F9AB3F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Senate Bill 114 (2023)</a:t>
            </a:r>
          </a:p>
          <a:p>
            <a:pPr algn="ctr"/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u="sng">
                <a:solidFill>
                  <a:srgbClr val="FF0000"/>
                </a:solidFill>
              </a:rPr>
              <a:t>Newly added requirement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/>
              <a:t>for LEAs to present a report on the annual update to the Local Control and Accountability Plan (LCAP) and Budget Overview for Parents (BOP): 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* on or before February 28 each year  </a:t>
            </a:r>
          </a:p>
          <a:p>
            <a:pPr algn="ctr"/>
            <a:r>
              <a:rPr lang="en-US" sz="2400"/>
              <a:t>* at a regularly scheduled meeting of the governing board or body of the LEA </a:t>
            </a:r>
          </a:p>
          <a:p>
            <a:pPr algn="ctr"/>
            <a:endParaRPr lang="en-US" sz="2400"/>
          </a:p>
          <a:p>
            <a:r>
              <a:rPr lang="en-US" sz="2400" b="1">
                <a:solidFill>
                  <a:srgbClr val="7030A0"/>
                </a:solidFill>
              </a:rPr>
              <a:t>The report must include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All available midyear outcome data related to metrics identified in the current LCAP; and,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All available midyear expenditure and implementation data on all actions identified in the current LCAP. </a:t>
            </a:r>
          </a:p>
        </p:txBody>
      </p:sp>
    </p:spTree>
    <p:extLst>
      <p:ext uri="{BB962C8B-B14F-4D97-AF65-F5344CB8AC3E}">
        <p14:creationId xmlns:p14="http://schemas.microsoft.com/office/powerpoint/2010/main" val="292713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5109EA-03C9-FD7F-3E94-631C6BED8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4D0E-96C8-9565-8BBE-A119A5B0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Mid-Year Update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FEEF473-1342-15B4-4DD1-21B06580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74" y="1079901"/>
            <a:ext cx="6525839" cy="52071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 communication tool (resource) to inform educational partners with the status of the district’s implementation of actions, meeting metrics, and expending funds.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Informational Only</a:t>
            </a:r>
            <a:endParaRPr lang="en-US">
              <a:ea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Present at regularly scheduled board 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Deadline: no later than February 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00E3A-C592-11CA-C752-1363AD3F3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113" y="2183297"/>
            <a:ext cx="533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1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BE5672-0B0B-89B6-6A2D-8E6378FE6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2666-8756-0D84-CFA8-A06CD859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Mid-Year Update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7F5A154F-744D-9659-74D6-1AD81F4C6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4914" y="2609456"/>
            <a:ext cx="7118336" cy="24784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9285DB-60F8-396B-3BC5-DDDF7F15D6BB}"/>
              </a:ext>
            </a:extLst>
          </p:cNvPr>
          <p:cNvSpPr/>
          <p:nvPr/>
        </p:nvSpPr>
        <p:spPr>
          <a:xfrm>
            <a:off x="8152983" y="2729159"/>
            <a:ext cx="36779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1B3152"/>
                </a:solidFill>
              </a:rPr>
              <a:t>DECISIONS MADE  TODAY </a:t>
            </a:r>
          </a:p>
          <a:p>
            <a:pPr algn="ctr"/>
            <a:r>
              <a:rPr lang="en-US" sz="2000">
                <a:solidFill>
                  <a:srgbClr val="1B3152"/>
                </a:solidFill>
              </a:rPr>
              <a:t> </a:t>
            </a:r>
          </a:p>
          <a:p>
            <a:pPr algn="ctr"/>
            <a:r>
              <a:rPr lang="en-US" sz="2000">
                <a:solidFill>
                  <a:srgbClr val="1B3152"/>
                </a:solidFill>
              </a:rPr>
              <a:t>ARE  WHAT IS BEST </a:t>
            </a:r>
          </a:p>
          <a:p>
            <a:pPr algn="ctr"/>
            <a:endParaRPr lang="en-US" sz="2000">
              <a:solidFill>
                <a:srgbClr val="1B3152"/>
              </a:solidFill>
            </a:endParaRPr>
          </a:p>
          <a:p>
            <a:pPr algn="ctr"/>
            <a:r>
              <a:rPr lang="en-US" sz="2000">
                <a:solidFill>
                  <a:srgbClr val="1B3152"/>
                </a:solidFill>
              </a:rPr>
              <a:t>FOR KIDS TO IMPROVE</a:t>
            </a:r>
          </a:p>
          <a:p>
            <a:pPr algn="ctr"/>
            <a:endParaRPr lang="en-US" sz="2000">
              <a:solidFill>
                <a:srgbClr val="1B3152"/>
              </a:solidFill>
            </a:endParaRPr>
          </a:p>
          <a:p>
            <a:pPr algn="ctr"/>
            <a:r>
              <a:rPr lang="en-US" sz="2000">
                <a:solidFill>
                  <a:srgbClr val="1B3152"/>
                </a:solidFill>
              </a:rPr>
              <a:t>EDUCATIONAL OUTCOMES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AC3A8A-338D-BAFF-E5DE-FA75959E78CF}"/>
              </a:ext>
            </a:extLst>
          </p:cNvPr>
          <p:cNvSpPr txBox="1">
            <a:spLocks/>
          </p:cNvSpPr>
          <p:nvPr/>
        </p:nvSpPr>
        <p:spPr>
          <a:xfrm>
            <a:off x="1206708" y="1064303"/>
            <a:ext cx="5443178" cy="1642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1B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1B3152"/>
                </a:solidFill>
              </a:rPr>
              <a:t>Mid-Year LCAP Update – February 28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B3152"/>
                </a:solidFill>
              </a:rPr>
              <a:t>LCAP Federal Addendum – June 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3FB98-E6EB-71E8-7C4C-F16B11C4F24C}"/>
              </a:ext>
            </a:extLst>
          </p:cNvPr>
          <p:cNvSpPr txBox="1"/>
          <p:nvPr/>
        </p:nvSpPr>
        <p:spPr>
          <a:xfrm>
            <a:off x="389610" y="5427624"/>
            <a:ext cx="7959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LCAP webpage: </a:t>
            </a: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https://www.stocktonusd.net/lcap</a:t>
            </a: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2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77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91F4B-2194-BD29-BCFA-F9459FC29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47DD-AEBF-8AFF-0F90-A666B9AF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Overview for parents (BOP)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D0A983A-2A9B-794C-51A3-6C5E153D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189" y="2321113"/>
            <a:ext cx="5686811" cy="2951094"/>
          </a:xfrm>
          <a:ln w="38100">
            <a:solidFill>
              <a:srgbClr val="F9AB3F"/>
            </a:solidFill>
            <a:prstDash val="solid"/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>
                <a:latin typeface="Calibri"/>
                <a:ea typeface="Calibri"/>
                <a:cs typeface="Calibri"/>
              </a:rPr>
              <a:t>Stockton Unified School District initially adopted the LCAP and Budget on June 25, 2024, which was based on the May Revise.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>
                <a:latin typeface="Calibri"/>
                <a:ea typeface="Calibri"/>
                <a:cs typeface="Calibri"/>
              </a:rPr>
              <a:t>The district re-adopted the LCAP on September 13, 2024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>
                <a:latin typeface="Calibri"/>
                <a:ea typeface="Calibri"/>
                <a:cs typeface="Calibri"/>
              </a:rPr>
              <a:t>No changes were made to the Budget Overview for Parents for the Mid-Year Report.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</a:p>
          <a:p>
            <a:endParaRPr lang="en-US" sz="10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F5CDE0-0EC5-09CB-A747-B41B59724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191334"/>
              </p:ext>
            </p:extLst>
          </p:nvPr>
        </p:nvGraphicFramePr>
        <p:xfrm>
          <a:off x="451883" y="4545418"/>
          <a:ext cx="5453359" cy="1630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26282">
                  <a:extLst>
                    <a:ext uri="{9D8B030D-6E8A-4147-A177-3AD203B41FA5}">
                      <a16:colId xmlns:a16="http://schemas.microsoft.com/office/drawing/2014/main" val="452042368"/>
                    </a:ext>
                  </a:extLst>
                </a:gridCol>
                <a:gridCol w="2827077">
                  <a:extLst>
                    <a:ext uri="{9D8B030D-6E8A-4147-A177-3AD203B41FA5}">
                      <a16:colId xmlns:a16="http://schemas.microsoft.com/office/drawing/2014/main" val="1231996535"/>
                    </a:ext>
                  </a:extLst>
                </a:gridCol>
              </a:tblGrid>
              <a:tr h="3389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Item</a:t>
                      </a:r>
                      <a:endParaRPr sz="20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</a:rPr>
                        <a:t>Adopted</a:t>
                      </a:r>
                      <a:r>
                        <a:rPr lang="en" sz="20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in BOP</a:t>
                      </a:r>
                      <a:endParaRPr sz="20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953214"/>
                  </a:ext>
                </a:extLst>
              </a:tr>
              <a:tr h="3389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Total LCFF Funds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$</a:t>
                      </a:r>
                      <a:r>
                        <a:rPr lang="en" sz="2000" b="1">
                          <a:latin typeface="Lato"/>
                          <a:ea typeface="Lato"/>
                          <a:cs typeface="Lato"/>
                        </a:rPr>
                        <a:t>463,733,375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34941"/>
                  </a:ext>
                </a:extLst>
              </a:tr>
              <a:tr h="5741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LCFF Supplemental/ Concentration Grants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000" b="1">
                        <a:latin typeface="Lato"/>
                        <a:ea typeface="Lato"/>
                        <a:cs typeface="Lato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Lato"/>
                          <a:ea typeface="Lato"/>
                          <a:cs typeface="Lato"/>
                          <a:sym typeface="Lato"/>
                        </a:rPr>
                        <a:t>$</a:t>
                      </a:r>
                      <a:r>
                        <a:rPr lang="en" sz="2000" b="1">
                          <a:latin typeface="Lato"/>
                          <a:ea typeface="Lato"/>
                          <a:cs typeface="Lato"/>
                        </a:rPr>
                        <a:t>114,048,906</a:t>
                      </a:r>
                      <a:endParaRPr sz="2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8575" marR="68575" marT="68575" marB="6857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10543"/>
                  </a:ext>
                </a:extLst>
              </a:tr>
            </a:tbl>
          </a:graphicData>
        </a:graphic>
      </p:graphicFrame>
      <p:pic>
        <p:nvPicPr>
          <p:cNvPr id="7" name="Picture 6" descr="A diagram of a pie chart&#10;&#10;AI-generated content may be incorrect.">
            <a:extLst>
              <a:ext uri="{FF2B5EF4-FFF2-40B4-BE49-F238E27FC236}">
                <a16:creationId xmlns:a16="http://schemas.microsoft.com/office/drawing/2014/main" id="{5F98945B-1BBB-6ED4-6933-745894B7C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99" y="1036705"/>
            <a:ext cx="4681494" cy="34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6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505B7F-6718-6992-2D42-ACC4038DF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CF90-461B-F93D-443C-2C03DB75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SUSD 2024-2027 LCAP Goals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C5BF4-B64A-FEA3-EF80-FE3DEA921B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112" b="2562"/>
          <a:stretch/>
        </p:blipFill>
        <p:spPr>
          <a:xfrm>
            <a:off x="151743" y="1562100"/>
            <a:ext cx="10449638" cy="3514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D680F4-093C-3D3C-0C39-CF1DE496E6B5}"/>
              </a:ext>
            </a:extLst>
          </p:cNvPr>
          <p:cNvSpPr txBox="1"/>
          <p:nvPr/>
        </p:nvSpPr>
        <p:spPr>
          <a:xfrm>
            <a:off x="2747511" y="5295900"/>
            <a:ext cx="525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28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1 – 6: LCFF Base and LCFF S&amp;C funded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Goal 7 &amp; 8: Equity Multiplier funded</a:t>
            </a:r>
          </a:p>
        </p:txBody>
      </p:sp>
    </p:spTree>
    <p:extLst>
      <p:ext uri="{BB962C8B-B14F-4D97-AF65-F5344CB8AC3E}">
        <p14:creationId xmlns:p14="http://schemas.microsoft.com/office/powerpoint/2010/main" val="273674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43217-8D6B-62A1-EB8C-D5BC4D1E1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C6BF-1C0A-9AA7-1D26-C9D6A106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annual measurable outcomes</a:t>
            </a:r>
          </a:p>
        </p:txBody>
      </p:sp>
      <p:pic>
        <p:nvPicPr>
          <p:cNvPr id="11" name="Picture 10" descr="A close up of a sign&#10;&#10;AI-generated content may be incorrect.">
            <a:extLst>
              <a:ext uri="{FF2B5EF4-FFF2-40B4-BE49-F238E27FC236}">
                <a16:creationId xmlns:a16="http://schemas.microsoft.com/office/drawing/2014/main" id="{278C88BC-0C1E-D8FE-81C3-A5F5B79DB8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7" t="11458" r="4805" b="3125"/>
          <a:stretch/>
        </p:blipFill>
        <p:spPr>
          <a:xfrm>
            <a:off x="251053" y="1320073"/>
            <a:ext cx="10269838" cy="660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8A82F3-8A33-6C66-7F37-18D0D4F0B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53" y="2104524"/>
            <a:ext cx="10274968" cy="357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7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E3D6CC-614D-4E1E-8430-538A7CF0C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F022-67A6-45FF-AD72-EC40466A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annual measurable outcomes</a:t>
            </a:r>
          </a:p>
        </p:txBody>
      </p:sp>
      <p:pic>
        <p:nvPicPr>
          <p:cNvPr id="11" name="Picture 10" descr="A close up of a sign&#10;&#10;AI-generated content may be incorrect.">
            <a:extLst>
              <a:ext uri="{FF2B5EF4-FFF2-40B4-BE49-F238E27FC236}">
                <a16:creationId xmlns:a16="http://schemas.microsoft.com/office/drawing/2014/main" id="{0C389128-AF67-244D-C08A-3B46D83513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458" r="2687" b="2083"/>
          <a:stretch/>
        </p:blipFill>
        <p:spPr>
          <a:xfrm>
            <a:off x="360949" y="1199757"/>
            <a:ext cx="9774848" cy="6688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B12FA5-B3BB-374F-1139-834608BED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80" y="1921425"/>
            <a:ext cx="9747480" cy="42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1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7808E-5F0A-B704-49B9-ADD6DF58E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FF4-C31A-2296-234C-D3599E09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annual measurable outcomes</a:t>
            </a:r>
          </a:p>
        </p:txBody>
      </p:sp>
      <p:pic>
        <p:nvPicPr>
          <p:cNvPr id="11" name="Picture 10" descr="A close up of a sign&#10;&#10;AI-generated content may be incorrect.">
            <a:extLst>
              <a:ext uri="{FF2B5EF4-FFF2-40B4-BE49-F238E27FC236}">
                <a16:creationId xmlns:a16="http://schemas.microsoft.com/office/drawing/2014/main" id="{DCDB32E5-A8ED-6111-68B6-B4105D6B05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579" r="2744" b="55789"/>
          <a:stretch/>
        </p:blipFill>
        <p:spPr>
          <a:xfrm>
            <a:off x="523077" y="1215970"/>
            <a:ext cx="9769113" cy="252446"/>
          </a:xfrm>
          <a:prstGeom prst="rect">
            <a:avLst/>
          </a:prstGeom>
        </p:spPr>
      </p:pic>
      <p:pic>
        <p:nvPicPr>
          <p:cNvPr id="5" name="Picture 4" descr="A white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5F6B7CED-5E1F-3EA3-9A4B-3651C228E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16" y="1716639"/>
            <a:ext cx="10181618" cy="401045"/>
          </a:xfrm>
          <a:prstGeom prst="rect">
            <a:avLst/>
          </a:prstGeom>
        </p:spPr>
      </p:pic>
      <p:pic>
        <p:nvPicPr>
          <p:cNvPr id="9" name="Picture 8" descr="A screenshot of a report&#10;&#10;AI-generated content may be incorrect.">
            <a:extLst>
              <a:ext uri="{FF2B5EF4-FFF2-40B4-BE49-F238E27FC236}">
                <a16:creationId xmlns:a16="http://schemas.microsoft.com/office/drawing/2014/main" id="{90D41459-E6BC-DE58-72FA-A2350D2DDF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6" t="17417" r="101" b="196"/>
          <a:stretch/>
        </p:blipFill>
        <p:spPr>
          <a:xfrm>
            <a:off x="145913" y="2225837"/>
            <a:ext cx="10142391" cy="341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70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SD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204B"/>
      </a:accent1>
      <a:accent2>
        <a:srgbClr val="F2A63B"/>
      </a:accent2>
      <a:accent3>
        <a:srgbClr val="36AFCE"/>
      </a:accent3>
      <a:accent4>
        <a:srgbClr val="1D6FA9"/>
      </a:accent4>
      <a:accent5>
        <a:srgbClr val="B74919"/>
      </a:accent5>
      <a:accent6>
        <a:srgbClr val="F2A63B"/>
      </a:accent6>
      <a:hlink>
        <a:srgbClr val="6DAA2D"/>
      </a:hlink>
      <a:folHlink>
        <a:srgbClr val="5975D4"/>
      </a:folHlink>
    </a:clrScheme>
    <a:fontScheme name="ASR Windows Fon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f99d9e-e23e-4ec5-bff1-114a20b1411e" xsi:nil="true"/>
    <lcf76f155ced4ddcb4097134ff3c332f xmlns="e6b876bd-4e0a-4fc5-a489-b9c81f2462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EFAB4CE6C0C54E8F24FCECBEA4FE48" ma:contentTypeVersion="11" ma:contentTypeDescription="Create a new document." ma:contentTypeScope="" ma:versionID="a5b17e2166af2e8c63c06bc9aeac6878">
  <xsd:schema xmlns:xsd="http://www.w3.org/2001/XMLSchema" xmlns:xs="http://www.w3.org/2001/XMLSchema" xmlns:p="http://schemas.microsoft.com/office/2006/metadata/properties" xmlns:ns2="e6b876bd-4e0a-4fc5-a489-b9c81f246289" xmlns:ns3="7df99d9e-e23e-4ec5-bff1-114a20b1411e" targetNamespace="http://schemas.microsoft.com/office/2006/metadata/properties" ma:root="true" ma:fieldsID="f23c358a8695e464442ceeae84f4d9ce" ns2:_="" ns3:_="">
    <xsd:import namespace="e6b876bd-4e0a-4fc5-a489-b9c81f246289"/>
    <xsd:import namespace="7df99d9e-e23e-4ec5-bff1-114a20b141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876bd-4e0a-4fc5-a489-b9c81f246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2f2f05-d988-456c-ac0c-02c2a0455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99d9e-e23e-4ec5-bff1-114a20b1411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57e98d6-5e7f-4e25-b779-0617660bcd4d}" ma:internalName="TaxCatchAll" ma:showField="CatchAllData" ma:web="7df99d9e-e23e-4ec5-bff1-114a20b141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1F20E1-574C-4A58-BBA7-68ADFD122EDF}">
  <ds:schemaRefs>
    <ds:schemaRef ds:uri="7df99d9e-e23e-4ec5-bff1-114a20b1411e"/>
    <ds:schemaRef ds:uri="e6b876bd-4e0a-4fc5-a489-b9c81f2462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214C92-427F-43F8-9FEE-31EF86678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D375B4-DD26-4087-9BE1-1206EAA92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b876bd-4e0a-4fc5-a489-b9c81f246289"/>
    <ds:schemaRef ds:uri="7df99d9e-e23e-4ec5-bff1-114a20b14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870</Words>
  <Application>Microsoft Office PowerPoint</Application>
  <PresentationFormat>Widescreen</PresentationFormat>
  <Paragraphs>333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LCAP Mid-Year  Update Report</vt:lpstr>
      <vt:lpstr>Background</vt:lpstr>
      <vt:lpstr>A Mid-Year Update</vt:lpstr>
      <vt:lpstr>Mid-Year Update</vt:lpstr>
      <vt:lpstr>Budget Overview for parents (BOP)</vt:lpstr>
      <vt:lpstr>SUSD 2024-2027 LCAP Goals</vt:lpstr>
      <vt:lpstr>Supporting annual measurable outcomes</vt:lpstr>
      <vt:lpstr>Supporting annual measurable outcomes</vt:lpstr>
      <vt:lpstr>Supporting annual measurable outcomes</vt:lpstr>
      <vt:lpstr>Action outcomes and implementation</vt:lpstr>
      <vt:lpstr>Expenditures - July 1, 2024 - Dec. 31, 2024</vt:lpstr>
      <vt:lpstr>Expenditures by Action - GOALs 1-6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Norton</dc:creator>
  <cp:lastModifiedBy>Tiffany Ashworth</cp:lastModifiedBy>
  <cp:revision>73</cp:revision>
  <cp:lastPrinted>2025-02-14T22:20:04Z</cp:lastPrinted>
  <dcterms:created xsi:type="dcterms:W3CDTF">2021-05-05T15:08:26Z</dcterms:created>
  <dcterms:modified xsi:type="dcterms:W3CDTF">2025-03-04T21:13:39Z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4100</vt:r8>
  </property>
  <property fmtid="{D5CDD505-2E9C-101B-9397-08002B2CF9AE}" pid="3" name="TriggerFlowInfo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MediaServiceImageTags">
    <vt:lpwstr/>
  </property>
  <property fmtid="{D5CDD505-2E9C-101B-9397-08002B2CF9AE}" pid="7" name="ContentTypeId">
    <vt:lpwstr>0x0101001CEFAB4CE6C0C54E8F24FCECBEA4FE48</vt:lpwstr>
  </property>
  <property fmtid="{D5CDD505-2E9C-101B-9397-08002B2CF9AE}" pid="8" name="_activity">
    <vt:lpwstr>{"FileActivityType":"9","FileActivityTimeStamp":"2025-02-13T21:48:10.403Z","FileActivityUsersOnPage":[{"DisplayName":"John F. Gomez, Ed.D.","Id":"jfgomez@stocktonusd.net"},{"DisplayName":"Tiffany Ashworth","Id":"tashworth@stocktonusd.net"}],"FileActivityNavigationId":null}</vt:lpwstr>
  </property>
</Properties>
</file>